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4D1524-0DF1-4E86-A2D0-BB131CDD7E3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10997E-6F6D-4C97-B555-147F25D4E387}">
      <dgm:prSet phldrT="[Texto]"/>
      <dgm:spPr/>
      <dgm:t>
        <a:bodyPr/>
        <a:lstStyle/>
        <a:p>
          <a:r>
            <a:rPr lang="es-MX" dirty="0" smtClean="0"/>
            <a:t>Escribe aquí</a:t>
          </a:r>
          <a:endParaRPr lang="es-MX" dirty="0"/>
        </a:p>
      </dgm:t>
    </dgm:pt>
    <dgm:pt modelId="{F8CF645D-EF2B-40E1-9C46-B2BCDADABD78}" type="parTrans" cxnId="{BFAF2829-05A0-483B-9D51-A3096BB80D60}">
      <dgm:prSet/>
      <dgm:spPr/>
      <dgm:t>
        <a:bodyPr/>
        <a:lstStyle/>
        <a:p>
          <a:endParaRPr lang="es-MX"/>
        </a:p>
      </dgm:t>
    </dgm:pt>
    <dgm:pt modelId="{F473346A-54CB-4F1F-98A5-18EA9665395F}" type="sibTrans" cxnId="{BFAF2829-05A0-483B-9D51-A3096BB80D60}">
      <dgm:prSet/>
      <dgm:spPr/>
      <dgm:t>
        <a:bodyPr/>
        <a:lstStyle/>
        <a:p>
          <a:endParaRPr lang="es-MX"/>
        </a:p>
      </dgm:t>
    </dgm:pt>
    <dgm:pt modelId="{4E2AFD52-D5B1-4639-BD85-0A8AA43C5EF7}">
      <dgm:prSet phldrT="[Texto]"/>
      <dgm:spPr/>
      <dgm:t>
        <a:bodyPr/>
        <a:lstStyle/>
        <a:p>
          <a:r>
            <a:rPr lang="es-MX" dirty="0" smtClean="0"/>
            <a:t>Escribe aquí</a:t>
          </a:r>
          <a:endParaRPr lang="es-MX" dirty="0"/>
        </a:p>
      </dgm:t>
    </dgm:pt>
    <dgm:pt modelId="{5967D132-D326-49A1-8E16-DF7134045C68}" type="parTrans" cxnId="{124D97FA-263C-4135-ACB2-780438214922}">
      <dgm:prSet/>
      <dgm:spPr/>
      <dgm:t>
        <a:bodyPr/>
        <a:lstStyle/>
        <a:p>
          <a:endParaRPr lang="es-MX"/>
        </a:p>
      </dgm:t>
    </dgm:pt>
    <dgm:pt modelId="{AA899797-80B4-4D7C-9944-9EF14319F018}" type="sibTrans" cxnId="{124D97FA-263C-4135-ACB2-780438214922}">
      <dgm:prSet/>
      <dgm:spPr/>
      <dgm:t>
        <a:bodyPr/>
        <a:lstStyle/>
        <a:p>
          <a:endParaRPr lang="es-MX"/>
        </a:p>
      </dgm:t>
    </dgm:pt>
    <dgm:pt modelId="{5E0065AC-42F2-409A-A381-B430FC0CCA9F}">
      <dgm:prSet phldrT="[Texto]"/>
      <dgm:spPr/>
      <dgm:t>
        <a:bodyPr/>
        <a:lstStyle/>
        <a:p>
          <a:r>
            <a:rPr lang="es-MX" smtClean="0"/>
            <a:t>Escribe aquí</a:t>
          </a:r>
          <a:endParaRPr lang="es-MX" dirty="0"/>
        </a:p>
      </dgm:t>
    </dgm:pt>
    <dgm:pt modelId="{7E0D3589-F0C7-4F7F-8F1B-5F4728D4E279}" type="parTrans" cxnId="{33CC1D92-E9BE-4B40-A428-D6927E91EE05}">
      <dgm:prSet/>
      <dgm:spPr/>
      <dgm:t>
        <a:bodyPr/>
        <a:lstStyle/>
        <a:p>
          <a:endParaRPr lang="es-MX"/>
        </a:p>
      </dgm:t>
    </dgm:pt>
    <dgm:pt modelId="{9D78A051-3124-4954-816B-B0A529416E78}" type="sibTrans" cxnId="{33CC1D92-E9BE-4B40-A428-D6927E91EE05}">
      <dgm:prSet/>
      <dgm:spPr/>
      <dgm:t>
        <a:bodyPr/>
        <a:lstStyle/>
        <a:p>
          <a:endParaRPr lang="es-MX"/>
        </a:p>
      </dgm:t>
    </dgm:pt>
    <dgm:pt modelId="{C8B0C9D7-2092-4FF3-840E-58706CD6D762}">
      <dgm:prSet phldrT="[Texto]"/>
      <dgm:spPr/>
      <dgm:t>
        <a:bodyPr/>
        <a:lstStyle/>
        <a:p>
          <a:r>
            <a:rPr lang="es-MX" smtClean="0"/>
            <a:t>Escribe aquí</a:t>
          </a:r>
          <a:endParaRPr lang="es-MX" dirty="0"/>
        </a:p>
      </dgm:t>
    </dgm:pt>
    <dgm:pt modelId="{4D9D73CD-B7E8-4B49-8C13-51815B46A578}" type="parTrans" cxnId="{962A2081-18A8-4614-99AA-6D219CF704A7}">
      <dgm:prSet/>
      <dgm:spPr/>
      <dgm:t>
        <a:bodyPr/>
        <a:lstStyle/>
        <a:p>
          <a:endParaRPr lang="es-MX"/>
        </a:p>
      </dgm:t>
    </dgm:pt>
    <dgm:pt modelId="{A49EBE49-25DB-4DE1-8B31-1D5986A92CEC}" type="sibTrans" cxnId="{962A2081-18A8-4614-99AA-6D219CF704A7}">
      <dgm:prSet/>
      <dgm:spPr/>
      <dgm:t>
        <a:bodyPr/>
        <a:lstStyle/>
        <a:p>
          <a:endParaRPr lang="es-MX"/>
        </a:p>
      </dgm:t>
    </dgm:pt>
    <dgm:pt modelId="{0C61B0D0-D39C-495D-A452-7CC7A4400467}">
      <dgm:prSet phldrT="[Texto]"/>
      <dgm:spPr/>
      <dgm:t>
        <a:bodyPr/>
        <a:lstStyle/>
        <a:p>
          <a:r>
            <a:rPr lang="es-MX" smtClean="0"/>
            <a:t>Escribe aquí</a:t>
          </a:r>
          <a:endParaRPr lang="es-MX" dirty="0"/>
        </a:p>
      </dgm:t>
    </dgm:pt>
    <dgm:pt modelId="{4B3CFEF1-BC21-47CD-AC13-F4FD48DABCB5}" type="parTrans" cxnId="{CAE4F07D-7480-43E6-99CD-217EC0225A9F}">
      <dgm:prSet/>
      <dgm:spPr/>
      <dgm:t>
        <a:bodyPr/>
        <a:lstStyle/>
        <a:p>
          <a:endParaRPr lang="es-MX"/>
        </a:p>
      </dgm:t>
    </dgm:pt>
    <dgm:pt modelId="{84CBC4F8-9915-4D00-8EF5-D151F85F6355}" type="sibTrans" cxnId="{CAE4F07D-7480-43E6-99CD-217EC0225A9F}">
      <dgm:prSet/>
      <dgm:spPr/>
      <dgm:t>
        <a:bodyPr/>
        <a:lstStyle/>
        <a:p>
          <a:endParaRPr lang="es-MX"/>
        </a:p>
      </dgm:t>
    </dgm:pt>
    <dgm:pt modelId="{25377482-2DE4-411B-BF8E-F4C774679E71}">
      <dgm:prSet phldrT="[Texto]"/>
      <dgm:spPr/>
      <dgm:t>
        <a:bodyPr/>
        <a:lstStyle/>
        <a:p>
          <a:r>
            <a:rPr lang="es-MX" smtClean="0"/>
            <a:t>Escribe aquí</a:t>
          </a:r>
          <a:endParaRPr lang="es-MX" dirty="0"/>
        </a:p>
      </dgm:t>
    </dgm:pt>
    <dgm:pt modelId="{4E634A29-67EC-4AC4-8C7B-3C04F5455CE7}" type="parTrans" cxnId="{3C1CF414-BF01-4119-A6E5-DC0DEABBF196}">
      <dgm:prSet/>
      <dgm:spPr/>
      <dgm:t>
        <a:bodyPr/>
        <a:lstStyle/>
        <a:p>
          <a:endParaRPr lang="es-MX"/>
        </a:p>
      </dgm:t>
    </dgm:pt>
    <dgm:pt modelId="{56BAF25C-196F-4BA9-AB2A-8BD32CA809C0}" type="sibTrans" cxnId="{3C1CF414-BF01-4119-A6E5-DC0DEABBF196}">
      <dgm:prSet/>
      <dgm:spPr/>
      <dgm:t>
        <a:bodyPr/>
        <a:lstStyle/>
        <a:p>
          <a:endParaRPr lang="es-MX"/>
        </a:p>
      </dgm:t>
    </dgm:pt>
    <dgm:pt modelId="{58680D23-6BCA-45E0-8FE2-20E3C0EA7F79}">
      <dgm:prSet phldrT="[Texto]"/>
      <dgm:spPr/>
      <dgm:t>
        <a:bodyPr/>
        <a:lstStyle/>
        <a:p>
          <a:r>
            <a:rPr lang="es-MX" dirty="0" smtClean="0"/>
            <a:t>Escribe aquí</a:t>
          </a:r>
          <a:endParaRPr lang="es-MX" dirty="0"/>
        </a:p>
      </dgm:t>
    </dgm:pt>
    <dgm:pt modelId="{791EEB73-CB61-448C-AB0E-1C2C45C83826}" type="parTrans" cxnId="{3D546132-C896-41CB-B202-2C364B3DE4DF}">
      <dgm:prSet/>
      <dgm:spPr/>
      <dgm:t>
        <a:bodyPr/>
        <a:lstStyle/>
        <a:p>
          <a:endParaRPr lang="es-MX"/>
        </a:p>
      </dgm:t>
    </dgm:pt>
    <dgm:pt modelId="{C7EC8C1F-C44C-4863-B13F-B47EB01F79D3}" type="sibTrans" cxnId="{3D546132-C896-41CB-B202-2C364B3DE4DF}">
      <dgm:prSet/>
      <dgm:spPr/>
      <dgm:t>
        <a:bodyPr/>
        <a:lstStyle/>
        <a:p>
          <a:endParaRPr lang="es-MX"/>
        </a:p>
      </dgm:t>
    </dgm:pt>
    <dgm:pt modelId="{7404315F-2B3B-46A6-8709-9062D39B8DB5}" type="pres">
      <dgm:prSet presAssocID="{344D1524-0DF1-4E86-A2D0-BB131CDD7E3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4C6BCE6-1180-463C-A5B3-055635FAEE3F}" type="pres">
      <dgm:prSet presAssocID="{1210997E-6F6D-4C97-B555-147F25D4E387}" presName="root1" presStyleCnt="0"/>
      <dgm:spPr/>
    </dgm:pt>
    <dgm:pt modelId="{25CFFDFE-E169-4072-A976-85B1EB0CF9D0}" type="pres">
      <dgm:prSet presAssocID="{1210997E-6F6D-4C97-B555-147F25D4E38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37960FD-A41E-40BB-ACAF-8912D52AC382}" type="pres">
      <dgm:prSet presAssocID="{1210997E-6F6D-4C97-B555-147F25D4E387}" presName="level2hierChild" presStyleCnt="0"/>
      <dgm:spPr/>
    </dgm:pt>
    <dgm:pt modelId="{F3A93F1D-68AF-48A4-B069-4D0271786107}" type="pres">
      <dgm:prSet presAssocID="{5967D132-D326-49A1-8E16-DF7134045C68}" presName="conn2-1" presStyleLbl="parChTrans1D2" presStyleIdx="0" presStyleCnt="2"/>
      <dgm:spPr/>
    </dgm:pt>
    <dgm:pt modelId="{E227D735-AFFD-4C05-9B7B-D4B23049BF63}" type="pres">
      <dgm:prSet presAssocID="{5967D132-D326-49A1-8E16-DF7134045C68}" presName="connTx" presStyleLbl="parChTrans1D2" presStyleIdx="0" presStyleCnt="2"/>
      <dgm:spPr/>
    </dgm:pt>
    <dgm:pt modelId="{4BC647D0-D239-47A2-A8AF-E3DE559948E8}" type="pres">
      <dgm:prSet presAssocID="{4E2AFD52-D5B1-4639-BD85-0A8AA43C5EF7}" presName="root2" presStyleCnt="0"/>
      <dgm:spPr/>
    </dgm:pt>
    <dgm:pt modelId="{BA8A863B-8DFF-4119-B242-2DCB547F03FB}" type="pres">
      <dgm:prSet presAssocID="{4E2AFD52-D5B1-4639-BD85-0A8AA43C5EF7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C69BECE-BB5C-490F-B62B-CDFABC1EE385}" type="pres">
      <dgm:prSet presAssocID="{4E2AFD52-D5B1-4639-BD85-0A8AA43C5EF7}" presName="level3hierChild" presStyleCnt="0"/>
      <dgm:spPr/>
    </dgm:pt>
    <dgm:pt modelId="{35045BEB-2114-44DE-85E5-C1A3A807B8AC}" type="pres">
      <dgm:prSet presAssocID="{7E0D3589-F0C7-4F7F-8F1B-5F4728D4E279}" presName="conn2-1" presStyleLbl="parChTrans1D3" presStyleIdx="0" presStyleCnt="4"/>
      <dgm:spPr/>
    </dgm:pt>
    <dgm:pt modelId="{9006E763-4658-4E8D-A046-1462A6DBB9DE}" type="pres">
      <dgm:prSet presAssocID="{7E0D3589-F0C7-4F7F-8F1B-5F4728D4E279}" presName="connTx" presStyleLbl="parChTrans1D3" presStyleIdx="0" presStyleCnt="4"/>
      <dgm:spPr/>
    </dgm:pt>
    <dgm:pt modelId="{75FA0B3B-0462-4A7C-BDDC-8DCF44D1E62D}" type="pres">
      <dgm:prSet presAssocID="{5E0065AC-42F2-409A-A381-B430FC0CCA9F}" presName="root2" presStyleCnt="0"/>
      <dgm:spPr/>
    </dgm:pt>
    <dgm:pt modelId="{6826403B-7811-4FF1-A5C7-4CDBF0A4713B}" type="pres">
      <dgm:prSet presAssocID="{5E0065AC-42F2-409A-A381-B430FC0CCA9F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9C2056D-0753-4696-8FF4-176E7CAC6767}" type="pres">
      <dgm:prSet presAssocID="{5E0065AC-42F2-409A-A381-B430FC0CCA9F}" presName="level3hierChild" presStyleCnt="0"/>
      <dgm:spPr/>
    </dgm:pt>
    <dgm:pt modelId="{75876285-11D5-440D-973E-408A2499D5E1}" type="pres">
      <dgm:prSet presAssocID="{4D9D73CD-B7E8-4B49-8C13-51815B46A578}" presName="conn2-1" presStyleLbl="parChTrans1D3" presStyleIdx="1" presStyleCnt="4"/>
      <dgm:spPr/>
    </dgm:pt>
    <dgm:pt modelId="{5538108D-E4EE-4EBA-A307-0AE897197B09}" type="pres">
      <dgm:prSet presAssocID="{4D9D73CD-B7E8-4B49-8C13-51815B46A578}" presName="connTx" presStyleLbl="parChTrans1D3" presStyleIdx="1" presStyleCnt="4"/>
      <dgm:spPr/>
    </dgm:pt>
    <dgm:pt modelId="{09B9D308-606A-4B60-B2D2-AB174410D98D}" type="pres">
      <dgm:prSet presAssocID="{C8B0C9D7-2092-4FF3-840E-58706CD6D762}" presName="root2" presStyleCnt="0"/>
      <dgm:spPr/>
    </dgm:pt>
    <dgm:pt modelId="{C6C2DE79-CE26-4519-BFCE-C7524A73B1C9}" type="pres">
      <dgm:prSet presAssocID="{C8B0C9D7-2092-4FF3-840E-58706CD6D762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39CF3A-52DF-4478-90F9-4834B5D1A538}" type="pres">
      <dgm:prSet presAssocID="{C8B0C9D7-2092-4FF3-840E-58706CD6D762}" presName="level3hierChild" presStyleCnt="0"/>
      <dgm:spPr/>
    </dgm:pt>
    <dgm:pt modelId="{7703F267-1112-4ADF-BA8C-08B63557FDD5}" type="pres">
      <dgm:prSet presAssocID="{4B3CFEF1-BC21-47CD-AC13-F4FD48DABCB5}" presName="conn2-1" presStyleLbl="parChTrans1D2" presStyleIdx="1" presStyleCnt="2"/>
      <dgm:spPr/>
    </dgm:pt>
    <dgm:pt modelId="{1CED22ED-F285-4FEA-A592-7A8777BDE496}" type="pres">
      <dgm:prSet presAssocID="{4B3CFEF1-BC21-47CD-AC13-F4FD48DABCB5}" presName="connTx" presStyleLbl="parChTrans1D2" presStyleIdx="1" presStyleCnt="2"/>
      <dgm:spPr/>
    </dgm:pt>
    <dgm:pt modelId="{D6279FC3-9073-4918-9E8A-7D5DBCD4071F}" type="pres">
      <dgm:prSet presAssocID="{0C61B0D0-D39C-495D-A452-7CC7A4400467}" presName="root2" presStyleCnt="0"/>
      <dgm:spPr/>
    </dgm:pt>
    <dgm:pt modelId="{6A222E3E-B5DF-4842-93E3-7F810B6CB236}" type="pres">
      <dgm:prSet presAssocID="{0C61B0D0-D39C-495D-A452-7CC7A4400467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CA2C48-F5A3-43A4-BCB7-E187394FE529}" type="pres">
      <dgm:prSet presAssocID="{0C61B0D0-D39C-495D-A452-7CC7A4400467}" presName="level3hierChild" presStyleCnt="0"/>
      <dgm:spPr/>
    </dgm:pt>
    <dgm:pt modelId="{B7CA351B-650C-4172-B18D-ACD1CD1A104C}" type="pres">
      <dgm:prSet presAssocID="{4E634A29-67EC-4AC4-8C7B-3C04F5455CE7}" presName="conn2-1" presStyleLbl="parChTrans1D3" presStyleIdx="2" presStyleCnt="4"/>
      <dgm:spPr/>
    </dgm:pt>
    <dgm:pt modelId="{C8C3FC68-D574-4E00-9B64-72CB43179DD3}" type="pres">
      <dgm:prSet presAssocID="{4E634A29-67EC-4AC4-8C7B-3C04F5455CE7}" presName="connTx" presStyleLbl="parChTrans1D3" presStyleIdx="2" presStyleCnt="4"/>
      <dgm:spPr/>
    </dgm:pt>
    <dgm:pt modelId="{284EFFF8-397A-4709-B212-4ECE20FA3991}" type="pres">
      <dgm:prSet presAssocID="{25377482-2DE4-411B-BF8E-F4C774679E71}" presName="root2" presStyleCnt="0"/>
      <dgm:spPr/>
    </dgm:pt>
    <dgm:pt modelId="{97D0F3AA-96CB-4716-BE1A-5D70A65DB486}" type="pres">
      <dgm:prSet presAssocID="{25377482-2DE4-411B-BF8E-F4C774679E71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2781EAF-B062-47C5-BB98-87DB1A2CA41B}" type="pres">
      <dgm:prSet presAssocID="{25377482-2DE4-411B-BF8E-F4C774679E71}" presName="level3hierChild" presStyleCnt="0"/>
      <dgm:spPr/>
    </dgm:pt>
    <dgm:pt modelId="{66D74034-B92D-4FAC-9720-BAB6163ED5F4}" type="pres">
      <dgm:prSet presAssocID="{791EEB73-CB61-448C-AB0E-1C2C45C83826}" presName="conn2-1" presStyleLbl="parChTrans1D3" presStyleIdx="3" presStyleCnt="4"/>
      <dgm:spPr/>
    </dgm:pt>
    <dgm:pt modelId="{9EE1B75E-7077-45A7-AD0D-E5D3A24C6C73}" type="pres">
      <dgm:prSet presAssocID="{791EEB73-CB61-448C-AB0E-1C2C45C83826}" presName="connTx" presStyleLbl="parChTrans1D3" presStyleIdx="3" presStyleCnt="4"/>
      <dgm:spPr/>
    </dgm:pt>
    <dgm:pt modelId="{33AADB18-CA13-41CE-8E33-454A83A5B14D}" type="pres">
      <dgm:prSet presAssocID="{58680D23-6BCA-45E0-8FE2-20E3C0EA7F79}" presName="root2" presStyleCnt="0"/>
      <dgm:spPr/>
    </dgm:pt>
    <dgm:pt modelId="{624D7A0A-FCC1-4307-9F72-E5A92E9D774D}" type="pres">
      <dgm:prSet presAssocID="{58680D23-6BCA-45E0-8FE2-20E3C0EA7F79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9A5EC5C-B384-4794-AF41-1156CC30ACF5}" type="pres">
      <dgm:prSet presAssocID="{58680D23-6BCA-45E0-8FE2-20E3C0EA7F79}" presName="level3hierChild" presStyleCnt="0"/>
      <dgm:spPr/>
    </dgm:pt>
  </dgm:ptLst>
  <dgm:cxnLst>
    <dgm:cxn modelId="{F5FA6936-1C1A-4E84-BB4F-9578FEDFA61F}" type="presOf" srcId="{5967D132-D326-49A1-8E16-DF7134045C68}" destId="{F3A93F1D-68AF-48A4-B069-4D0271786107}" srcOrd="0" destOrd="0" presId="urn:microsoft.com/office/officeart/2005/8/layout/hierarchy2"/>
    <dgm:cxn modelId="{8909D9A9-DE25-4BA9-B870-E5DE54A0CD42}" type="presOf" srcId="{7E0D3589-F0C7-4F7F-8F1B-5F4728D4E279}" destId="{35045BEB-2114-44DE-85E5-C1A3A807B8AC}" srcOrd="0" destOrd="0" presId="urn:microsoft.com/office/officeart/2005/8/layout/hierarchy2"/>
    <dgm:cxn modelId="{45FD0E70-36BC-4E44-969A-10382D8B1B33}" type="presOf" srcId="{791EEB73-CB61-448C-AB0E-1C2C45C83826}" destId="{9EE1B75E-7077-45A7-AD0D-E5D3A24C6C73}" srcOrd="1" destOrd="0" presId="urn:microsoft.com/office/officeart/2005/8/layout/hierarchy2"/>
    <dgm:cxn modelId="{BFAF2829-05A0-483B-9D51-A3096BB80D60}" srcId="{344D1524-0DF1-4E86-A2D0-BB131CDD7E34}" destId="{1210997E-6F6D-4C97-B555-147F25D4E387}" srcOrd="0" destOrd="0" parTransId="{F8CF645D-EF2B-40E1-9C46-B2BCDADABD78}" sibTransId="{F473346A-54CB-4F1F-98A5-18EA9665395F}"/>
    <dgm:cxn modelId="{CAD1643A-0571-4E3C-9C8A-E2AF9BD68D0C}" type="presOf" srcId="{791EEB73-CB61-448C-AB0E-1C2C45C83826}" destId="{66D74034-B92D-4FAC-9720-BAB6163ED5F4}" srcOrd="0" destOrd="0" presId="urn:microsoft.com/office/officeart/2005/8/layout/hierarchy2"/>
    <dgm:cxn modelId="{3C1CF414-BF01-4119-A6E5-DC0DEABBF196}" srcId="{0C61B0D0-D39C-495D-A452-7CC7A4400467}" destId="{25377482-2DE4-411B-BF8E-F4C774679E71}" srcOrd="0" destOrd="0" parTransId="{4E634A29-67EC-4AC4-8C7B-3C04F5455CE7}" sibTransId="{56BAF25C-196F-4BA9-AB2A-8BD32CA809C0}"/>
    <dgm:cxn modelId="{DA5878C8-91F4-4B9C-A489-93B2BE2C763C}" type="presOf" srcId="{4E634A29-67EC-4AC4-8C7B-3C04F5455CE7}" destId="{C8C3FC68-D574-4E00-9B64-72CB43179DD3}" srcOrd="1" destOrd="0" presId="urn:microsoft.com/office/officeart/2005/8/layout/hierarchy2"/>
    <dgm:cxn modelId="{8D7D2E46-3ED0-4E14-94AB-C87EE9DACC52}" type="presOf" srcId="{4D9D73CD-B7E8-4B49-8C13-51815B46A578}" destId="{75876285-11D5-440D-973E-408A2499D5E1}" srcOrd="0" destOrd="0" presId="urn:microsoft.com/office/officeart/2005/8/layout/hierarchy2"/>
    <dgm:cxn modelId="{BB29BB29-2C9D-4744-8F8B-7E8CDFF8C8DF}" type="presOf" srcId="{7E0D3589-F0C7-4F7F-8F1B-5F4728D4E279}" destId="{9006E763-4658-4E8D-A046-1462A6DBB9DE}" srcOrd="1" destOrd="0" presId="urn:microsoft.com/office/officeart/2005/8/layout/hierarchy2"/>
    <dgm:cxn modelId="{D84DDFFE-328D-4881-A22E-CC17B4AE9698}" type="presOf" srcId="{344D1524-0DF1-4E86-A2D0-BB131CDD7E34}" destId="{7404315F-2B3B-46A6-8709-9062D39B8DB5}" srcOrd="0" destOrd="0" presId="urn:microsoft.com/office/officeart/2005/8/layout/hierarchy2"/>
    <dgm:cxn modelId="{CE59D48B-D186-4F36-8F06-35AE1383A0B8}" type="presOf" srcId="{0C61B0D0-D39C-495D-A452-7CC7A4400467}" destId="{6A222E3E-B5DF-4842-93E3-7F810B6CB236}" srcOrd="0" destOrd="0" presId="urn:microsoft.com/office/officeart/2005/8/layout/hierarchy2"/>
    <dgm:cxn modelId="{E1A57BE0-8B3C-44F8-B6A9-DA2C91F6FDE0}" type="presOf" srcId="{4E634A29-67EC-4AC4-8C7B-3C04F5455CE7}" destId="{B7CA351B-650C-4172-B18D-ACD1CD1A104C}" srcOrd="0" destOrd="0" presId="urn:microsoft.com/office/officeart/2005/8/layout/hierarchy2"/>
    <dgm:cxn modelId="{B69130FE-5670-4ADC-B3C8-B7EA6F247F97}" type="presOf" srcId="{4B3CFEF1-BC21-47CD-AC13-F4FD48DABCB5}" destId="{7703F267-1112-4ADF-BA8C-08B63557FDD5}" srcOrd="0" destOrd="0" presId="urn:microsoft.com/office/officeart/2005/8/layout/hierarchy2"/>
    <dgm:cxn modelId="{1CBC37A8-02D4-457E-8D50-028E86BB1D00}" type="presOf" srcId="{4D9D73CD-B7E8-4B49-8C13-51815B46A578}" destId="{5538108D-E4EE-4EBA-A307-0AE897197B09}" srcOrd="1" destOrd="0" presId="urn:microsoft.com/office/officeart/2005/8/layout/hierarchy2"/>
    <dgm:cxn modelId="{CE19ACD4-A337-4F85-BAD1-F15D3BA78E31}" type="presOf" srcId="{5E0065AC-42F2-409A-A381-B430FC0CCA9F}" destId="{6826403B-7811-4FF1-A5C7-4CDBF0A4713B}" srcOrd="0" destOrd="0" presId="urn:microsoft.com/office/officeart/2005/8/layout/hierarchy2"/>
    <dgm:cxn modelId="{8AA0A4BF-7DA5-49D9-8203-E56D03A5152B}" type="presOf" srcId="{25377482-2DE4-411B-BF8E-F4C774679E71}" destId="{97D0F3AA-96CB-4716-BE1A-5D70A65DB486}" srcOrd="0" destOrd="0" presId="urn:microsoft.com/office/officeart/2005/8/layout/hierarchy2"/>
    <dgm:cxn modelId="{962A2081-18A8-4614-99AA-6D219CF704A7}" srcId="{4E2AFD52-D5B1-4639-BD85-0A8AA43C5EF7}" destId="{C8B0C9D7-2092-4FF3-840E-58706CD6D762}" srcOrd="1" destOrd="0" parTransId="{4D9D73CD-B7E8-4B49-8C13-51815B46A578}" sibTransId="{A49EBE49-25DB-4DE1-8B31-1D5986A92CEC}"/>
    <dgm:cxn modelId="{CC125C1F-81D2-4D18-B88E-B2EE41B48BF0}" type="presOf" srcId="{4E2AFD52-D5B1-4639-BD85-0A8AA43C5EF7}" destId="{BA8A863B-8DFF-4119-B242-2DCB547F03FB}" srcOrd="0" destOrd="0" presId="urn:microsoft.com/office/officeart/2005/8/layout/hierarchy2"/>
    <dgm:cxn modelId="{632740E9-483A-445E-A2AA-E609B2CBB982}" type="presOf" srcId="{C8B0C9D7-2092-4FF3-840E-58706CD6D762}" destId="{C6C2DE79-CE26-4519-BFCE-C7524A73B1C9}" srcOrd="0" destOrd="0" presId="urn:microsoft.com/office/officeart/2005/8/layout/hierarchy2"/>
    <dgm:cxn modelId="{70E168BA-3489-445F-A6E8-7692A8A687AF}" type="presOf" srcId="{58680D23-6BCA-45E0-8FE2-20E3C0EA7F79}" destId="{624D7A0A-FCC1-4307-9F72-E5A92E9D774D}" srcOrd="0" destOrd="0" presId="urn:microsoft.com/office/officeart/2005/8/layout/hierarchy2"/>
    <dgm:cxn modelId="{3B7E3A92-1C5C-44DE-AD94-0D621E747578}" type="presOf" srcId="{4B3CFEF1-BC21-47CD-AC13-F4FD48DABCB5}" destId="{1CED22ED-F285-4FEA-A592-7A8777BDE496}" srcOrd="1" destOrd="0" presId="urn:microsoft.com/office/officeart/2005/8/layout/hierarchy2"/>
    <dgm:cxn modelId="{CAE4F07D-7480-43E6-99CD-217EC0225A9F}" srcId="{1210997E-6F6D-4C97-B555-147F25D4E387}" destId="{0C61B0D0-D39C-495D-A452-7CC7A4400467}" srcOrd="1" destOrd="0" parTransId="{4B3CFEF1-BC21-47CD-AC13-F4FD48DABCB5}" sibTransId="{84CBC4F8-9915-4D00-8EF5-D151F85F6355}"/>
    <dgm:cxn modelId="{263FEAA7-21AF-43D9-B81B-320A0774A6EF}" type="presOf" srcId="{5967D132-D326-49A1-8E16-DF7134045C68}" destId="{E227D735-AFFD-4C05-9B7B-D4B23049BF63}" srcOrd="1" destOrd="0" presId="urn:microsoft.com/office/officeart/2005/8/layout/hierarchy2"/>
    <dgm:cxn modelId="{3D546132-C896-41CB-B202-2C364B3DE4DF}" srcId="{0C61B0D0-D39C-495D-A452-7CC7A4400467}" destId="{58680D23-6BCA-45E0-8FE2-20E3C0EA7F79}" srcOrd="1" destOrd="0" parTransId="{791EEB73-CB61-448C-AB0E-1C2C45C83826}" sibTransId="{C7EC8C1F-C44C-4863-B13F-B47EB01F79D3}"/>
    <dgm:cxn modelId="{33CC1D92-E9BE-4B40-A428-D6927E91EE05}" srcId="{4E2AFD52-D5B1-4639-BD85-0A8AA43C5EF7}" destId="{5E0065AC-42F2-409A-A381-B430FC0CCA9F}" srcOrd="0" destOrd="0" parTransId="{7E0D3589-F0C7-4F7F-8F1B-5F4728D4E279}" sibTransId="{9D78A051-3124-4954-816B-B0A529416E78}"/>
    <dgm:cxn modelId="{124D97FA-263C-4135-ACB2-780438214922}" srcId="{1210997E-6F6D-4C97-B555-147F25D4E387}" destId="{4E2AFD52-D5B1-4639-BD85-0A8AA43C5EF7}" srcOrd="0" destOrd="0" parTransId="{5967D132-D326-49A1-8E16-DF7134045C68}" sibTransId="{AA899797-80B4-4D7C-9944-9EF14319F018}"/>
    <dgm:cxn modelId="{919722FD-519A-4423-8576-DF01A621D5AE}" type="presOf" srcId="{1210997E-6F6D-4C97-B555-147F25D4E387}" destId="{25CFFDFE-E169-4072-A976-85B1EB0CF9D0}" srcOrd="0" destOrd="0" presId="urn:microsoft.com/office/officeart/2005/8/layout/hierarchy2"/>
    <dgm:cxn modelId="{AA7A9FD6-2AA1-43EF-AA47-D37A398FF61D}" type="presParOf" srcId="{7404315F-2B3B-46A6-8709-9062D39B8DB5}" destId="{E4C6BCE6-1180-463C-A5B3-055635FAEE3F}" srcOrd="0" destOrd="0" presId="urn:microsoft.com/office/officeart/2005/8/layout/hierarchy2"/>
    <dgm:cxn modelId="{5E18C313-1E3D-4C68-816C-A925B9B8F3EF}" type="presParOf" srcId="{E4C6BCE6-1180-463C-A5B3-055635FAEE3F}" destId="{25CFFDFE-E169-4072-A976-85B1EB0CF9D0}" srcOrd="0" destOrd="0" presId="urn:microsoft.com/office/officeart/2005/8/layout/hierarchy2"/>
    <dgm:cxn modelId="{16FAA454-3640-4A33-B1CC-D136052D49AD}" type="presParOf" srcId="{E4C6BCE6-1180-463C-A5B3-055635FAEE3F}" destId="{F37960FD-A41E-40BB-ACAF-8912D52AC382}" srcOrd="1" destOrd="0" presId="urn:microsoft.com/office/officeart/2005/8/layout/hierarchy2"/>
    <dgm:cxn modelId="{FB5B52A4-72E3-4CB1-A4C6-A0744028CDC5}" type="presParOf" srcId="{F37960FD-A41E-40BB-ACAF-8912D52AC382}" destId="{F3A93F1D-68AF-48A4-B069-4D0271786107}" srcOrd="0" destOrd="0" presId="urn:microsoft.com/office/officeart/2005/8/layout/hierarchy2"/>
    <dgm:cxn modelId="{9F588989-58AD-4728-8C3B-9B38A5B01BDD}" type="presParOf" srcId="{F3A93F1D-68AF-48A4-B069-4D0271786107}" destId="{E227D735-AFFD-4C05-9B7B-D4B23049BF63}" srcOrd="0" destOrd="0" presId="urn:microsoft.com/office/officeart/2005/8/layout/hierarchy2"/>
    <dgm:cxn modelId="{73E30AFD-843B-4560-87B3-D91366FD3CA8}" type="presParOf" srcId="{F37960FD-A41E-40BB-ACAF-8912D52AC382}" destId="{4BC647D0-D239-47A2-A8AF-E3DE559948E8}" srcOrd="1" destOrd="0" presId="urn:microsoft.com/office/officeart/2005/8/layout/hierarchy2"/>
    <dgm:cxn modelId="{7013F69C-4753-4EE9-8856-51E94EEFB6E8}" type="presParOf" srcId="{4BC647D0-D239-47A2-A8AF-E3DE559948E8}" destId="{BA8A863B-8DFF-4119-B242-2DCB547F03FB}" srcOrd="0" destOrd="0" presId="urn:microsoft.com/office/officeart/2005/8/layout/hierarchy2"/>
    <dgm:cxn modelId="{476349C6-83B3-47EB-B284-B4E28C6F9C59}" type="presParOf" srcId="{4BC647D0-D239-47A2-A8AF-E3DE559948E8}" destId="{8C69BECE-BB5C-490F-B62B-CDFABC1EE385}" srcOrd="1" destOrd="0" presId="urn:microsoft.com/office/officeart/2005/8/layout/hierarchy2"/>
    <dgm:cxn modelId="{354175E7-3FEC-46C9-8C94-030BA6254633}" type="presParOf" srcId="{8C69BECE-BB5C-490F-B62B-CDFABC1EE385}" destId="{35045BEB-2114-44DE-85E5-C1A3A807B8AC}" srcOrd="0" destOrd="0" presId="urn:microsoft.com/office/officeart/2005/8/layout/hierarchy2"/>
    <dgm:cxn modelId="{01B46AE4-7C4D-42F3-BF6D-1554D5F10FCD}" type="presParOf" srcId="{35045BEB-2114-44DE-85E5-C1A3A807B8AC}" destId="{9006E763-4658-4E8D-A046-1462A6DBB9DE}" srcOrd="0" destOrd="0" presId="urn:microsoft.com/office/officeart/2005/8/layout/hierarchy2"/>
    <dgm:cxn modelId="{6FBB8CD1-BB49-4C39-93E1-DEFBBD49A4DF}" type="presParOf" srcId="{8C69BECE-BB5C-490F-B62B-CDFABC1EE385}" destId="{75FA0B3B-0462-4A7C-BDDC-8DCF44D1E62D}" srcOrd="1" destOrd="0" presId="urn:microsoft.com/office/officeart/2005/8/layout/hierarchy2"/>
    <dgm:cxn modelId="{CD48DB3E-BADF-44A5-806C-126B2C21CAFF}" type="presParOf" srcId="{75FA0B3B-0462-4A7C-BDDC-8DCF44D1E62D}" destId="{6826403B-7811-4FF1-A5C7-4CDBF0A4713B}" srcOrd="0" destOrd="0" presId="urn:microsoft.com/office/officeart/2005/8/layout/hierarchy2"/>
    <dgm:cxn modelId="{487C4265-F9D6-4ABB-8956-1E3260E0508C}" type="presParOf" srcId="{75FA0B3B-0462-4A7C-BDDC-8DCF44D1E62D}" destId="{09C2056D-0753-4696-8FF4-176E7CAC6767}" srcOrd="1" destOrd="0" presId="urn:microsoft.com/office/officeart/2005/8/layout/hierarchy2"/>
    <dgm:cxn modelId="{629DD7D7-4ADB-4CB9-948C-89C33AEBE516}" type="presParOf" srcId="{8C69BECE-BB5C-490F-B62B-CDFABC1EE385}" destId="{75876285-11D5-440D-973E-408A2499D5E1}" srcOrd="2" destOrd="0" presId="urn:microsoft.com/office/officeart/2005/8/layout/hierarchy2"/>
    <dgm:cxn modelId="{BCA88D51-7091-42A0-B6A6-419FB8CFF02F}" type="presParOf" srcId="{75876285-11D5-440D-973E-408A2499D5E1}" destId="{5538108D-E4EE-4EBA-A307-0AE897197B09}" srcOrd="0" destOrd="0" presId="urn:microsoft.com/office/officeart/2005/8/layout/hierarchy2"/>
    <dgm:cxn modelId="{0F1806D5-6001-4203-AB19-98D2F72532EC}" type="presParOf" srcId="{8C69BECE-BB5C-490F-B62B-CDFABC1EE385}" destId="{09B9D308-606A-4B60-B2D2-AB174410D98D}" srcOrd="3" destOrd="0" presId="urn:microsoft.com/office/officeart/2005/8/layout/hierarchy2"/>
    <dgm:cxn modelId="{0A603701-3778-4E34-9E35-E6C708DCB6D7}" type="presParOf" srcId="{09B9D308-606A-4B60-B2D2-AB174410D98D}" destId="{C6C2DE79-CE26-4519-BFCE-C7524A73B1C9}" srcOrd="0" destOrd="0" presId="urn:microsoft.com/office/officeart/2005/8/layout/hierarchy2"/>
    <dgm:cxn modelId="{C0140B40-4E8C-45E8-8BD4-350B6E286ECB}" type="presParOf" srcId="{09B9D308-606A-4B60-B2D2-AB174410D98D}" destId="{A639CF3A-52DF-4478-90F9-4834B5D1A538}" srcOrd="1" destOrd="0" presId="urn:microsoft.com/office/officeart/2005/8/layout/hierarchy2"/>
    <dgm:cxn modelId="{73467178-DC39-429B-B3A0-47D75FB38D59}" type="presParOf" srcId="{F37960FD-A41E-40BB-ACAF-8912D52AC382}" destId="{7703F267-1112-4ADF-BA8C-08B63557FDD5}" srcOrd="2" destOrd="0" presId="urn:microsoft.com/office/officeart/2005/8/layout/hierarchy2"/>
    <dgm:cxn modelId="{3411EB6F-4D7F-4402-B73A-2899D3062BA6}" type="presParOf" srcId="{7703F267-1112-4ADF-BA8C-08B63557FDD5}" destId="{1CED22ED-F285-4FEA-A592-7A8777BDE496}" srcOrd="0" destOrd="0" presId="urn:microsoft.com/office/officeart/2005/8/layout/hierarchy2"/>
    <dgm:cxn modelId="{047B14F2-AD7B-4660-AACC-5C3B8C6ADFB0}" type="presParOf" srcId="{F37960FD-A41E-40BB-ACAF-8912D52AC382}" destId="{D6279FC3-9073-4918-9E8A-7D5DBCD4071F}" srcOrd="3" destOrd="0" presId="urn:microsoft.com/office/officeart/2005/8/layout/hierarchy2"/>
    <dgm:cxn modelId="{00BEC587-E39D-426B-9777-1ABEE908A051}" type="presParOf" srcId="{D6279FC3-9073-4918-9E8A-7D5DBCD4071F}" destId="{6A222E3E-B5DF-4842-93E3-7F810B6CB236}" srcOrd="0" destOrd="0" presId="urn:microsoft.com/office/officeart/2005/8/layout/hierarchy2"/>
    <dgm:cxn modelId="{8BA96952-63F1-4B1B-BA4B-653B058FDC25}" type="presParOf" srcId="{D6279FC3-9073-4918-9E8A-7D5DBCD4071F}" destId="{9FCA2C48-F5A3-43A4-BCB7-E187394FE529}" srcOrd="1" destOrd="0" presId="urn:microsoft.com/office/officeart/2005/8/layout/hierarchy2"/>
    <dgm:cxn modelId="{46F66FF4-AFE9-4238-BDC9-C93526A8A637}" type="presParOf" srcId="{9FCA2C48-F5A3-43A4-BCB7-E187394FE529}" destId="{B7CA351B-650C-4172-B18D-ACD1CD1A104C}" srcOrd="0" destOrd="0" presId="urn:microsoft.com/office/officeart/2005/8/layout/hierarchy2"/>
    <dgm:cxn modelId="{54A97433-1CA1-43C6-BFD7-D965F7FC596B}" type="presParOf" srcId="{B7CA351B-650C-4172-B18D-ACD1CD1A104C}" destId="{C8C3FC68-D574-4E00-9B64-72CB43179DD3}" srcOrd="0" destOrd="0" presId="urn:microsoft.com/office/officeart/2005/8/layout/hierarchy2"/>
    <dgm:cxn modelId="{40406C8A-91A8-4C1B-83F6-53BA4AD2254C}" type="presParOf" srcId="{9FCA2C48-F5A3-43A4-BCB7-E187394FE529}" destId="{284EFFF8-397A-4709-B212-4ECE20FA3991}" srcOrd="1" destOrd="0" presId="urn:microsoft.com/office/officeart/2005/8/layout/hierarchy2"/>
    <dgm:cxn modelId="{D637C3D1-DC82-4A96-8987-6E44401910F5}" type="presParOf" srcId="{284EFFF8-397A-4709-B212-4ECE20FA3991}" destId="{97D0F3AA-96CB-4716-BE1A-5D70A65DB486}" srcOrd="0" destOrd="0" presId="urn:microsoft.com/office/officeart/2005/8/layout/hierarchy2"/>
    <dgm:cxn modelId="{0DAF3292-DFA2-4D34-B8D2-C5B2DE92E191}" type="presParOf" srcId="{284EFFF8-397A-4709-B212-4ECE20FA3991}" destId="{D2781EAF-B062-47C5-BB98-87DB1A2CA41B}" srcOrd="1" destOrd="0" presId="urn:microsoft.com/office/officeart/2005/8/layout/hierarchy2"/>
    <dgm:cxn modelId="{48765203-2E36-4F3E-A2C0-AF0AAE882C3C}" type="presParOf" srcId="{9FCA2C48-F5A3-43A4-BCB7-E187394FE529}" destId="{66D74034-B92D-4FAC-9720-BAB6163ED5F4}" srcOrd="2" destOrd="0" presId="urn:microsoft.com/office/officeart/2005/8/layout/hierarchy2"/>
    <dgm:cxn modelId="{0560A140-05FE-4371-A7DD-C254795D5156}" type="presParOf" srcId="{66D74034-B92D-4FAC-9720-BAB6163ED5F4}" destId="{9EE1B75E-7077-45A7-AD0D-E5D3A24C6C73}" srcOrd="0" destOrd="0" presId="urn:microsoft.com/office/officeart/2005/8/layout/hierarchy2"/>
    <dgm:cxn modelId="{FBA652E1-C3F9-4101-8315-5FD82DA00C31}" type="presParOf" srcId="{9FCA2C48-F5A3-43A4-BCB7-E187394FE529}" destId="{33AADB18-CA13-41CE-8E33-454A83A5B14D}" srcOrd="3" destOrd="0" presId="urn:microsoft.com/office/officeart/2005/8/layout/hierarchy2"/>
    <dgm:cxn modelId="{A9B46E08-0A12-479B-BE47-D62B1BF174C0}" type="presParOf" srcId="{33AADB18-CA13-41CE-8E33-454A83A5B14D}" destId="{624D7A0A-FCC1-4307-9F72-E5A92E9D774D}" srcOrd="0" destOrd="0" presId="urn:microsoft.com/office/officeart/2005/8/layout/hierarchy2"/>
    <dgm:cxn modelId="{D6BF45C0-2BB5-4E67-9261-699BA71FA04F}" type="presParOf" srcId="{33AADB18-CA13-41CE-8E33-454A83A5B14D}" destId="{99A5EC5C-B384-4794-AF41-1156CC30ACF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CFFDFE-E169-4072-A976-85B1EB0CF9D0}">
      <dsp:nvSpPr>
        <dsp:cNvPr id="0" name=""/>
        <dsp:cNvSpPr/>
      </dsp:nvSpPr>
      <dsp:spPr>
        <a:xfrm>
          <a:off x="7735" y="1926284"/>
          <a:ext cx="2231966" cy="1115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Escribe aquí</a:t>
          </a:r>
          <a:endParaRPr lang="es-MX" sz="3600" kern="1200" dirty="0"/>
        </a:p>
      </dsp:txBody>
      <dsp:txXfrm>
        <a:off x="40421" y="1958970"/>
        <a:ext cx="2166594" cy="1050611"/>
      </dsp:txXfrm>
    </dsp:sp>
    <dsp:sp modelId="{F3A93F1D-68AF-48A4-B069-4D0271786107}">
      <dsp:nvSpPr>
        <dsp:cNvPr id="0" name=""/>
        <dsp:cNvSpPr/>
      </dsp:nvSpPr>
      <dsp:spPr>
        <a:xfrm rot="18289469">
          <a:off x="1904408" y="1822370"/>
          <a:ext cx="156337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563372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647010" y="1803501"/>
        <a:ext cx="78168" cy="78168"/>
      </dsp:txXfrm>
    </dsp:sp>
    <dsp:sp modelId="{BA8A863B-8DFF-4119-B242-2DCB547F03FB}">
      <dsp:nvSpPr>
        <dsp:cNvPr id="0" name=""/>
        <dsp:cNvSpPr/>
      </dsp:nvSpPr>
      <dsp:spPr>
        <a:xfrm>
          <a:off x="3132488" y="642903"/>
          <a:ext cx="2231966" cy="1115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Escribe aquí</a:t>
          </a:r>
          <a:endParaRPr lang="es-MX" sz="3600" kern="1200" dirty="0"/>
        </a:p>
      </dsp:txBody>
      <dsp:txXfrm>
        <a:off x="3165174" y="675589"/>
        <a:ext cx="2166594" cy="1050611"/>
      </dsp:txXfrm>
    </dsp:sp>
    <dsp:sp modelId="{35045BEB-2114-44DE-85E5-C1A3A807B8AC}">
      <dsp:nvSpPr>
        <dsp:cNvPr id="0" name=""/>
        <dsp:cNvSpPr/>
      </dsp:nvSpPr>
      <dsp:spPr>
        <a:xfrm rot="19457599">
          <a:off x="5261113" y="859835"/>
          <a:ext cx="109947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99470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783361" y="852563"/>
        <a:ext cx="54973" cy="54973"/>
      </dsp:txXfrm>
    </dsp:sp>
    <dsp:sp modelId="{6826403B-7811-4FF1-A5C7-4CDBF0A4713B}">
      <dsp:nvSpPr>
        <dsp:cNvPr id="0" name=""/>
        <dsp:cNvSpPr/>
      </dsp:nvSpPr>
      <dsp:spPr>
        <a:xfrm>
          <a:off x="6257242" y="1213"/>
          <a:ext cx="2231966" cy="1115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smtClean="0"/>
            <a:t>Escribe aquí</a:t>
          </a:r>
          <a:endParaRPr lang="es-MX" sz="3600" kern="1200" dirty="0"/>
        </a:p>
      </dsp:txBody>
      <dsp:txXfrm>
        <a:off x="6289928" y="33899"/>
        <a:ext cx="2166594" cy="1050611"/>
      </dsp:txXfrm>
    </dsp:sp>
    <dsp:sp modelId="{75876285-11D5-440D-973E-408A2499D5E1}">
      <dsp:nvSpPr>
        <dsp:cNvPr id="0" name=""/>
        <dsp:cNvSpPr/>
      </dsp:nvSpPr>
      <dsp:spPr>
        <a:xfrm rot="2142401">
          <a:off x="5261113" y="1501525"/>
          <a:ext cx="109947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99470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783361" y="1494253"/>
        <a:ext cx="54973" cy="54973"/>
      </dsp:txXfrm>
    </dsp:sp>
    <dsp:sp modelId="{C6C2DE79-CE26-4519-BFCE-C7524A73B1C9}">
      <dsp:nvSpPr>
        <dsp:cNvPr id="0" name=""/>
        <dsp:cNvSpPr/>
      </dsp:nvSpPr>
      <dsp:spPr>
        <a:xfrm>
          <a:off x="6257242" y="1284593"/>
          <a:ext cx="2231966" cy="1115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smtClean="0"/>
            <a:t>Escribe aquí</a:t>
          </a:r>
          <a:endParaRPr lang="es-MX" sz="3600" kern="1200" dirty="0"/>
        </a:p>
      </dsp:txBody>
      <dsp:txXfrm>
        <a:off x="6289928" y="1317279"/>
        <a:ext cx="2166594" cy="1050611"/>
      </dsp:txXfrm>
    </dsp:sp>
    <dsp:sp modelId="{7703F267-1112-4ADF-BA8C-08B63557FDD5}">
      <dsp:nvSpPr>
        <dsp:cNvPr id="0" name=""/>
        <dsp:cNvSpPr/>
      </dsp:nvSpPr>
      <dsp:spPr>
        <a:xfrm rot="3310531">
          <a:off x="1904408" y="3105751"/>
          <a:ext cx="156337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563372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647010" y="3086882"/>
        <a:ext cx="78168" cy="78168"/>
      </dsp:txXfrm>
    </dsp:sp>
    <dsp:sp modelId="{6A222E3E-B5DF-4842-93E3-7F810B6CB236}">
      <dsp:nvSpPr>
        <dsp:cNvPr id="0" name=""/>
        <dsp:cNvSpPr/>
      </dsp:nvSpPr>
      <dsp:spPr>
        <a:xfrm>
          <a:off x="3132488" y="3209665"/>
          <a:ext cx="2231966" cy="1115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smtClean="0"/>
            <a:t>Escribe aquí</a:t>
          </a:r>
          <a:endParaRPr lang="es-MX" sz="3600" kern="1200" dirty="0"/>
        </a:p>
      </dsp:txBody>
      <dsp:txXfrm>
        <a:off x="3165174" y="3242351"/>
        <a:ext cx="2166594" cy="1050611"/>
      </dsp:txXfrm>
    </dsp:sp>
    <dsp:sp modelId="{B7CA351B-650C-4172-B18D-ACD1CD1A104C}">
      <dsp:nvSpPr>
        <dsp:cNvPr id="0" name=""/>
        <dsp:cNvSpPr/>
      </dsp:nvSpPr>
      <dsp:spPr>
        <a:xfrm rot="19457599">
          <a:off x="5261113" y="3426596"/>
          <a:ext cx="109947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99470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783361" y="3419324"/>
        <a:ext cx="54973" cy="54973"/>
      </dsp:txXfrm>
    </dsp:sp>
    <dsp:sp modelId="{97D0F3AA-96CB-4716-BE1A-5D70A65DB486}">
      <dsp:nvSpPr>
        <dsp:cNvPr id="0" name=""/>
        <dsp:cNvSpPr/>
      </dsp:nvSpPr>
      <dsp:spPr>
        <a:xfrm>
          <a:off x="6257242" y="2567974"/>
          <a:ext cx="2231966" cy="1115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smtClean="0"/>
            <a:t>Escribe aquí</a:t>
          </a:r>
          <a:endParaRPr lang="es-MX" sz="3600" kern="1200" dirty="0"/>
        </a:p>
      </dsp:txBody>
      <dsp:txXfrm>
        <a:off x="6289928" y="2600660"/>
        <a:ext cx="2166594" cy="1050611"/>
      </dsp:txXfrm>
    </dsp:sp>
    <dsp:sp modelId="{66D74034-B92D-4FAC-9720-BAB6163ED5F4}">
      <dsp:nvSpPr>
        <dsp:cNvPr id="0" name=""/>
        <dsp:cNvSpPr/>
      </dsp:nvSpPr>
      <dsp:spPr>
        <a:xfrm rot="2142401">
          <a:off x="5261113" y="4068287"/>
          <a:ext cx="109947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99470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783361" y="4061015"/>
        <a:ext cx="54973" cy="54973"/>
      </dsp:txXfrm>
    </dsp:sp>
    <dsp:sp modelId="{624D7A0A-FCC1-4307-9F72-E5A92E9D774D}">
      <dsp:nvSpPr>
        <dsp:cNvPr id="0" name=""/>
        <dsp:cNvSpPr/>
      </dsp:nvSpPr>
      <dsp:spPr>
        <a:xfrm>
          <a:off x="6257242" y="3851355"/>
          <a:ext cx="2231966" cy="1115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Escribe aquí</a:t>
          </a:r>
          <a:endParaRPr lang="es-MX" sz="3600" kern="1200" dirty="0"/>
        </a:p>
      </dsp:txBody>
      <dsp:txXfrm>
        <a:off x="6289928" y="3884041"/>
        <a:ext cx="2166594" cy="1050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F494-E698-44ED-A2C4-E55D9E2CA2F3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59A9-4770-416E-9E36-80DDAB90B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9563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F494-E698-44ED-A2C4-E55D9E2CA2F3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59A9-4770-416E-9E36-80DDAB90B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5920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F494-E698-44ED-A2C4-E55D9E2CA2F3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59A9-4770-416E-9E36-80DDAB90B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087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F494-E698-44ED-A2C4-E55D9E2CA2F3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59A9-4770-416E-9E36-80DDAB90B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771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F494-E698-44ED-A2C4-E55D9E2CA2F3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59A9-4770-416E-9E36-80DDAB90B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162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F494-E698-44ED-A2C4-E55D9E2CA2F3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59A9-4770-416E-9E36-80DDAB90B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577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F494-E698-44ED-A2C4-E55D9E2CA2F3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59A9-4770-416E-9E36-80DDAB90B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2579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F494-E698-44ED-A2C4-E55D9E2CA2F3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59A9-4770-416E-9E36-80DDAB90B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104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F494-E698-44ED-A2C4-E55D9E2CA2F3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59A9-4770-416E-9E36-80DDAB90B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0989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F494-E698-44ED-A2C4-E55D9E2CA2F3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59A9-4770-416E-9E36-80DDAB90B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264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F494-E698-44ED-A2C4-E55D9E2CA2F3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59A9-4770-416E-9E36-80DDAB90B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8569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6F494-E698-44ED-A2C4-E55D9E2CA2F3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F59A9-4770-416E-9E36-80DDAB90B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7201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656198159"/>
              </p:ext>
            </p:extLst>
          </p:nvPr>
        </p:nvGraphicFramePr>
        <p:xfrm>
          <a:off x="323528" y="836712"/>
          <a:ext cx="849694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67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Marisa</dc:creator>
  <cp:lastModifiedBy>Marisa</cp:lastModifiedBy>
  <cp:revision>1</cp:revision>
  <dcterms:created xsi:type="dcterms:W3CDTF">2013-06-09T18:24:54Z</dcterms:created>
  <dcterms:modified xsi:type="dcterms:W3CDTF">2013-06-09T18:32:08Z</dcterms:modified>
</cp:coreProperties>
</file>