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52C"/>
    <a:srgbClr val="FF8000"/>
    <a:srgbClr val="68E61D"/>
    <a:srgbClr val="44DD33"/>
    <a:srgbClr val="FDE6EF"/>
    <a:srgbClr val="80FF00"/>
    <a:srgbClr val="FF0080"/>
    <a:srgbClr val="FC555B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0906" autoAdjust="0"/>
    <p:restoredTop sz="95870" autoAdjust="0"/>
  </p:normalViewPr>
  <p:slideViewPr>
    <p:cSldViewPr snapToGrid="0" snapToObjects="1">
      <p:cViewPr>
        <p:scale>
          <a:sx n="100" d="100"/>
          <a:sy n="100" d="100"/>
        </p:scale>
        <p:origin x="-1480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3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4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0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1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4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9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9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4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6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8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4732E-FE0E-6548-B65E-4BD819176AD4}" type="datetimeFigureOut">
              <a:rPr lang="en-US" smtClean="0"/>
              <a:t>5/22/13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8A066-1568-0045-A18B-316973D7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4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45719" cy="6858000"/>
          </a:xfrm>
          <a:prstGeom prst="rect">
            <a:avLst/>
          </a:prstGeom>
          <a:solidFill>
            <a:srgbClr val="FF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222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2530" y="0"/>
            <a:ext cx="45719" cy="6858000"/>
          </a:xfrm>
          <a:prstGeom prst="rect">
            <a:avLst/>
          </a:prstGeom>
          <a:solidFill>
            <a:srgbClr val="80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6709" y="0"/>
            <a:ext cx="45719" cy="6858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05400" y="50800"/>
            <a:ext cx="38121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solidFill>
                  <a:schemeClr val="accent6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As</a:t>
            </a:r>
            <a:r>
              <a:rPr lang="en-US" sz="5400" dirty="0" err="1" smtClean="0">
                <a:solidFill>
                  <a:schemeClr val="accent6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í</a:t>
            </a:r>
            <a:r>
              <a:rPr lang="en-US" sz="5400" dirty="0" smtClean="0">
                <a:solidFill>
                  <a:schemeClr val="accent6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me </a:t>
            </a:r>
            <a:r>
              <a:rPr lang="en-US" sz="5400" dirty="0" err="1" smtClean="0">
                <a:solidFill>
                  <a:schemeClr val="accent6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veo</a:t>
            </a:r>
            <a:endParaRPr lang="en-US" sz="5400" dirty="0">
              <a:solidFill>
                <a:schemeClr val="accent6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 Rounded MT Bold"/>
              <a:cs typeface="Arial Rounded MT Bold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850901" y="1333500"/>
            <a:ext cx="7721599" cy="4724400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371475" dist="495300" dir="18480000" sx="91000" sy="91000" rotWithShape="0">
              <a:schemeClr val="tx1">
                <a:alpha val="8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086" y="5490764"/>
            <a:ext cx="6422714" cy="1011636"/>
          </a:xfrm>
          <a:prstGeom prst="rect">
            <a:avLst/>
          </a:prstGeom>
          <a:effectLst>
            <a:outerShdw blurRad="53975" dist="38100" dir="2040000" algn="tl" rotWithShape="0">
              <a:srgbClr val="000000">
                <a:alpha val="5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441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45719" cy="6858000"/>
          </a:xfrm>
          <a:prstGeom prst="rect">
            <a:avLst/>
          </a:prstGeom>
          <a:solidFill>
            <a:srgbClr val="FF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222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2530" y="0"/>
            <a:ext cx="45719" cy="6858000"/>
          </a:xfrm>
          <a:prstGeom prst="rect">
            <a:avLst/>
          </a:prstGeom>
          <a:solidFill>
            <a:srgbClr val="80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6709" y="0"/>
            <a:ext cx="45719" cy="6858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05400" y="50800"/>
            <a:ext cx="35362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solidFill>
                  <a:srgbClr val="68E61D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As</a:t>
            </a:r>
            <a:r>
              <a:rPr lang="en-US" sz="5400" dirty="0" err="1" smtClean="0">
                <a:solidFill>
                  <a:srgbClr val="68E61D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í</a:t>
            </a:r>
            <a:r>
              <a:rPr lang="en-US" sz="5400" dirty="0" smtClean="0">
                <a:solidFill>
                  <a:srgbClr val="68E61D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soy </a:t>
            </a:r>
            <a:r>
              <a:rPr lang="en-US" sz="5400" dirty="0" err="1" smtClean="0">
                <a:solidFill>
                  <a:srgbClr val="68E61D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yo</a:t>
            </a:r>
            <a:endParaRPr lang="en-US" sz="5400" dirty="0">
              <a:solidFill>
                <a:srgbClr val="68E61D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 Rounded MT Bold"/>
              <a:cs typeface="Arial Rounded MT Bold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45395" y="1244600"/>
            <a:ext cx="4406899" cy="2696327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23875" dist="381000" dir="18480000" sx="85000" sy="85000" rotWithShape="0">
              <a:schemeClr val="tx1">
                <a:alpha val="66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723445" y="3136900"/>
            <a:ext cx="4406899" cy="2696327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23875" dist="381000" dir="18480000" sx="85000" sy="85000" rotWithShape="0">
              <a:schemeClr val="tx1">
                <a:alpha val="66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403144" y="1796298"/>
            <a:ext cx="3505199" cy="2144629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23875" dist="381000" dir="18480000" sx="85000" sy="85000" rotWithShape="0">
              <a:schemeClr val="tx1">
                <a:alpha val="66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086" y="5490764"/>
            <a:ext cx="6422714" cy="1011636"/>
          </a:xfrm>
          <a:prstGeom prst="rect">
            <a:avLst/>
          </a:prstGeom>
          <a:effectLst>
            <a:outerShdw blurRad="53975" dist="38100" dir="2040000" algn="tl" rotWithShape="0">
              <a:srgbClr val="000000">
                <a:alpha val="5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87254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45719" cy="6858000"/>
          </a:xfrm>
          <a:prstGeom prst="rect">
            <a:avLst/>
          </a:prstGeom>
          <a:solidFill>
            <a:srgbClr val="FF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222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2530" y="0"/>
            <a:ext cx="45719" cy="6858000"/>
          </a:xfrm>
          <a:prstGeom prst="rect">
            <a:avLst/>
          </a:prstGeom>
          <a:solidFill>
            <a:srgbClr val="80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6709" y="0"/>
            <a:ext cx="45719" cy="6858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514600" y="165100"/>
            <a:ext cx="645501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As</a:t>
            </a:r>
            <a:r>
              <a:rPr lang="en-US" sz="38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í</a:t>
            </a:r>
            <a:r>
              <a:rPr lang="en-US" sz="3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me </a:t>
            </a:r>
            <a:r>
              <a:rPr lang="en-US" sz="38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relaciono</a:t>
            </a:r>
            <a:r>
              <a:rPr lang="en-US" sz="3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con </a:t>
            </a:r>
            <a:r>
              <a:rPr lang="en-US" sz="38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otros</a:t>
            </a:r>
            <a:endParaRPr lang="en-US" sz="3800" dirty="0">
              <a:solidFill>
                <a:schemeClr val="accent2">
                  <a:lumMod val="7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 Rounded MT Bold"/>
              <a:cs typeface="Arial Rounded MT Bold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850901" y="1333500"/>
            <a:ext cx="7848599" cy="2819400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371475" dist="419100" dir="18480000" sx="85000" sy="85000" rotWithShape="0">
              <a:schemeClr val="tx1">
                <a:alpha val="39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514600" y="3810000"/>
            <a:ext cx="4800600" cy="2151314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371475" dist="419100" dir="18480000" sx="85000" sy="85000" rotWithShape="0">
              <a:schemeClr val="tx1">
                <a:alpha val="39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086" y="5490764"/>
            <a:ext cx="6422714" cy="1011636"/>
          </a:xfrm>
          <a:prstGeom prst="rect">
            <a:avLst/>
          </a:prstGeom>
          <a:effectLst>
            <a:outerShdw blurRad="53975" dist="38100" dir="2040000" algn="tl" rotWithShape="0">
              <a:srgbClr val="000000">
                <a:alpha val="5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6186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5600" y="165100"/>
            <a:ext cx="525053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err="1" smtClean="0">
                <a:solidFill>
                  <a:srgbClr val="EEE52C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As</a:t>
            </a:r>
            <a:r>
              <a:rPr lang="en-US" sz="3800" dirty="0" err="1" smtClean="0">
                <a:solidFill>
                  <a:srgbClr val="EEE52C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í</a:t>
            </a:r>
            <a:r>
              <a:rPr lang="en-US" sz="3800" dirty="0" smtClean="0">
                <a:solidFill>
                  <a:srgbClr val="EEE52C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me </a:t>
            </a:r>
            <a:r>
              <a:rPr lang="en-US" sz="3800" dirty="0" err="1" smtClean="0">
                <a:solidFill>
                  <a:srgbClr val="EEE52C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ven</a:t>
            </a:r>
            <a:r>
              <a:rPr lang="en-US" sz="3800" dirty="0" smtClean="0">
                <a:solidFill>
                  <a:srgbClr val="EEE52C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los </a:t>
            </a:r>
            <a:r>
              <a:rPr lang="en-US" sz="3800" dirty="0" err="1" smtClean="0">
                <a:solidFill>
                  <a:srgbClr val="EEE52C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demás</a:t>
            </a:r>
            <a:endParaRPr lang="en-US" sz="3800" dirty="0">
              <a:solidFill>
                <a:srgbClr val="EEE52C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 Rounded MT Bold"/>
              <a:cs typeface="Arial Rounded MT Bold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11201" y="1206500"/>
            <a:ext cx="2387599" cy="4724400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52450" dist="139700" dir="18480000" sx="87000" sy="87000" rotWithShape="0">
              <a:schemeClr val="tx1">
                <a:alpha val="92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31961" y="0"/>
            <a:ext cx="45719" cy="6858000"/>
          </a:xfrm>
          <a:prstGeom prst="rect">
            <a:avLst/>
          </a:prstGeom>
          <a:solidFill>
            <a:srgbClr val="FF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87183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64491" y="0"/>
            <a:ext cx="45719" cy="6858000"/>
          </a:xfrm>
          <a:prstGeom prst="rect">
            <a:avLst/>
          </a:prstGeom>
          <a:solidFill>
            <a:srgbClr val="80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108670" y="0"/>
            <a:ext cx="45719" cy="6858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403601" y="1206500"/>
            <a:ext cx="2387599" cy="4724400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52450" dist="139700" dir="18480000" sx="87000" sy="87000" rotWithShape="0">
              <a:schemeClr val="tx1">
                <a:alpha val="92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184901" y="1206500"/>
            <a:ext cx="2387599" cy="4724400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52450" dist="139700" dir="18480000" sx="87000" sy="87000" rotWithShape="0">
              <a:schemeClr val="tx1">
                <a:alpha val="92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086" y="5490764"/>
            <a:ext cx="6422714" cy="1011636"/>
          </a:xfrm>
          <a:prstGeom prst="rect">
            <a:avLst/>
          </a:prstGeom>
          <a:effectLst>
            <a:outerShdw blurRad="53975" dist="38100" dir="2040000" algn="tl" rotWithShape="0">
              <a:srgbClr val="000000">
                <a:alpha val="5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5720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5600" y="165100"/>
            <a:ext cx="487005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err="1" smtClean="0"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As</a:t>
            </a:r>
            <a:r>
              <a:rPr lang="en-US" sz="3800" dirty="0" err="1" smtClean="0"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í</a:t>
            </a:r>
            <a:r>
              <a:rPr lang="en-US" sz="3800" dirty="0" smtClean="0"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</a:t>
            </a:r>
            <a:r>
              <a:rPr lang="en-US" sz="3800" dirty="0" err="1" smtClean="0"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piensan</a:t>
            </a:r>
            <a:r>
              <a:rPr lang="en-US" sz="3800" dirty="0" smtClean="0"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</a:t>
            </a:r>
            <a:r>
              <a:rPr lang="en-US" sz="3800" dirty="0" err="1" smtClean="0"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que</a:t>
            </a:r>
            <a:r>
              <a:rPr lang="en-US" sz="3800" dirty="0" smtClean="0"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soy</a:t>
            </a:r>
            <a:endParaRPr lang="en-US" sz="3800" dirty="0">
              <a:solidFill>
                <a:schemeClr val="bg1">
                  <a:lumMod val="6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 Rounded MT Bold"/>
              <a:cs typeface="Arial Rounded MT Bol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31961" y="0"/>
            <a:ext cx="45719" cy="6858000"/>
          </a:xfrm>
          <a:prstGeom prst="rect">
            <a:avLst/>
          </a:prstGeom>
          <a:solidFill>
            <a:srgbClr val="FF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87183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64491" y="0"/>
            <a:ext cx="45719" cy="6858000"/>
          </a:xfrm>
          <a:prstGeom prst="rect">
            <a:avLst/>
          </a:prstGeom>
          <a:solidFill>
            <a:srgbClr val="80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108670" y="0"/>
            <a:ext cx="45719" cy="6858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117601" y="3225801"/>
            <a:ext cx="3949699" cy="2749550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52450" dist="139700" dir="18480000" sx="87000" sy="87000" rotWithShape="0">
              <a:schemeClr val="tx1">
                <a:alpha val="92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212128" y="1168400"/>
            <a:ext cx="3220855" cy="2552700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52450" dist="139700" dir="18480000" sx="87000" sy="87000" rotWithShape="0">
              <a:schemeClr val="tx1">
                <a:alpha val="92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239183" y="3398601"/>
            <a:ext cx="2387599" cy="1892300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52450" dist="139700" dir="18480000" sx="87000" sy="87000" rotWithShape="0">
              <a:schemeClr val="tx1">
                <a:alpha val="92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086" y="5490764"/>
            <a:ext cx="6422714" cy="1011636"/>
          </a:xfrm>
          <a:prstGeom prst="rect">
            <a:avLst/>
          </a:prstGeom>
          <a:effectLst>
            <a:outerShdw blurRad="53975" dist="38100" dir="2040000" algn="tl" rotWithShape="0">
              <a:srgbClr val="000000">
                <a:alpha val="59000"/>
              </a:srgbClr>
            </a:outerShdw>
          </a:effectLst>
        </p:spPr>
      </p:pic>
      <p:sp>
        <p:nvSpPr>
          <p:cNvPr id="16" name="Rounded Rectangle 15"/>
          <p:cNvSpPr/>
          <p:nvPr/>
        </p:nvSpPr>
        <p:spPr>
          <a:xfrm>
            <a:off x="558801" y="1511300"/>
            <a:ext cx="2603499" cy="2209800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52450" dist="139700" dir="18480000" sx="87000" sy="87000" rotWithShape="0">
              <a:schemeClr val="tx1">
                <a:alpha val="92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99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5600" y="165100"/>
            <a:ext cx="772754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err="1" smtClean="0">
                <a:solidFill>
                  <a:srgbClr val="FC555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As</a:t>
            </a:r>
            <a:r>
              <a:rPr lang="en-US" sz="3800" dirty="0" err="1" smtClean="0">
                <a:solidFill>
                  <a:srgbClr val="FC555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í</a:t>
            </a:r>
            <a:r>
              <a:rPr lang="en-US" sz="3800" dirty="0" smtClean="0">
                <a:solidFill>
                  <a:srgbClr val="FC555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se </a:t>
            </a:r>
            <a:r>
              <a:rPr lang="en-US" sz="3800" dirty="0" err="1" smtClean="0">
                <a:solidFill>
                  <a:srgbClr val="FC555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relacionan</a:t>
            </a:r>
            <a:r>
              <a:rPr lang="en-US" sz="3800" dirty="0" smtClean="0">
                <a:solidFill>
                  <a:srgbClr val="FC555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</a:t>
            </a:r>
            <a:r>
              <a:rPr lang="en-US" sz="3800" dirty="0" err="1" smtClean="0">
                <a:solidFill>
                  <a:srgbClr val="FC555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otros</a:t>
            </a:r>
            <a:r>
              <a:rPr lang="en-US" sz="3800" dirty="0" smtClean="0">
                <a:solidFill>
                  <a:srgbClr val="FC555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 </a:t>
            </a:r>
            <a:r>
              <a:rPr lang="en-US" sz="3800" dirty="0" err="1" smtClean="0">
                <a:solidFill>
                  <a:srgbClr val="FC555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 Rounded MT Bold"/>
                <a:cs typeface="Arial Rounded MT Bold"/>
              </a:rPr>
              <a:t>conmigo</a:t>
            </a:r>
            <a:endParaRPr lang="en-US" sz="3800" dirty="0">
              <a:solidFill>
                <a:srgbClr val="FC555B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 Rounded MT Bold"/>
              <a:cs typeface="Arial Rounded MT Bol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31961" y="0"/>
            <a:ext cx="45719" cy="6858000"/>
          </a:xfrm>
          <a:prstGeom prst="rect">
            <a:avLst/>
          </a:prstGeom>
          <a:solidFill>
            <a:srgbClr val="FF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87183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64491" y="0"/>
            <a:ext cx="45719" cy="6858000"/>
          </a:xfrm>
          <a:prstGeom prst="rect">
            <a:avLst/>
          </a:prstGeom>
          <a:solidFill>
            <a:srgbClr val="80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108670" y="0"/>
            <a:ext cx="45719" cy="6858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02373" y="1168400"/>
            <a:ext cx="3656927" cy="4724400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52450" dist="139700" dir="18480000" sx="87000" sy="87000" rotWithShape="0">
              <a:schemeClr val="tx1">
                <a:alpha val="92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902200" y="1168400"/>
            <a:ext cx="3656927" cy="4724400"/>
          </a:xfrm>
          <a:prstGeom prst="roundRect">
            <a:avLst/>
          </a:prstGeom>
          <a:gradFill flip="none" rotWithShape="1">
            <a:gsLst>
              <a:gs pos="63000">
                <a:schemeClr val="bg1">
                  <a:lumMod val="95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6000000" scaled="0"/>
            <a:tileRect/>
          </a:gradFill>
          <a:ln>
            <a:noFill/>
            <a:prstDash val="lgDash"/>
          </a:ln>
          <a:effectLst>
            <a:outerShdw blurRad="552450" dist="139700" dir="18480000" sx="87000" sy="87000" rotWithShape="0">
              <a:schemeClr val="tx1">
                <a:alpha val="92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086" y="5490764"/>
            <a:ext cx="6422714" cy="1011636"/>
          </a:xfrm>
          <a:prstGeom prst="rect">
            <a:avLst/>
          </a:prstGeom>
          <a:effectLst>
            <a:outerShdw blurRad="53975" dist="38100" dir="2040000" algn="tl" rotWithShape="0">
              <a:srgbClr val="000000">
                <a:alpha val="5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0982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31</Words>
  <Application>Microsoft Macintosh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Plastik</dc:creator>
  <cp:lastModifiedBy>Plastik</cp:lastModifiedBy>
  <cp:revision>21</cp:revision>
  <dcterms:created xsi:type="dcterms:W3CDTF">2013-05-21T22:07:50Z</dcterms:created>
  <dcterms:modified xsi:type="dcterms:W3CDTF">2013-05-22T17:10:58Z</dcterms:modified>
</cp:coreProperties>
</file>