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>
        <p:scale>
          <a:sx n="73" d="100"/>
          <a:sy n="73" d="100"/>
        </p:scale>
        <p:origin x="126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94703-F09B-4E18-B924-2ADB2584C7A6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30CF0-6B37-447B-B678-6EAEF2BDEA2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462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05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19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892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55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91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485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51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56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ular Callout 13"/>
          <p:cNvSpPr/>
          <p:nvPr userDrawn="1"/>
        </p:nvSpPr>
        <p:spPr>
          <a:xfrm>
            <a:off x="349970" y="354733"/>
            <a:ext cx="3231429" cy="2171123"/>
          </a:xfrm>
          <a:prstGeom prst="wedgeRectCallout">
            <a:avLst>
              <a:gd name="adj1" fmla="val -20547"/>
              <a:gd name="adj2" fmla="val 7398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762500" y="516141"/>
            <a:ext cx="2667000" cy="2189163"/>
          </a:xfrm>
          <a:solidFill>
            <a:schemeClr val="bg1">
              <a:lumMod val="65000"/>
            </a:schemeClr>
          </a:solidFill>
          <a:ln w="76200"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isometricOffAxis1Right">
              <a:rot lat="490663" lon="575212" rev="21253487"/>
            </a:camera>
            <a:lightRig rig="threePt" dir="t"/>
          </a:scene3d>
        </p:spPr>
        <p:txBody>
          <a:bodyPr/>
          <a:lstStyle/>
          <a:p>
            <a:endParaRPr lang="es-E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8524875" y="410007"/>
            <a:ext cx="3316288" cy="240143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25462" y="554037"/>
            <a:ext cx="2716502" cy="10069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4444540" y="3380618"/>
            <a:ext cx="3515591" cy="302592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349250" y="3195638"/>
            <a:ext cx="3232150" cy="2447925"/>
          </a:xfrm>
          <a:solidFill>
            <a:schemeClr val="bg1">
              <a:lumMod val="75000"/>
            </a:schemeClr>
          </a:solidFill>
          <a:ln w="76200"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s-ES"/>
          </a:p>
        </p:txBody>
      </p:sp>
      <p:sp>
        <p:nvSpPr>
          <p:cNvPr id="20" name="Teardrop 19"/>
          <p:cNvSpPr/>
          <p:nvPr userDrawn="1"/>
        </p:nvSpPr>
        <p:spPr>
          <a:xfrm rot="10800000">
            <a:off x="8524874" y="2811439"/>
            <a:ext cx="3499262" cy="3499262"/>
          </a:xfrm>
          <a:prstGeom prst="teardrop">
            <a:avLst/>
          </a:prstGeom>
          <a:noFill/>
          <a:ln w="76200"/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8755070" y="3380618"/>
            <a:ext cx="2779433" cy="268054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23" name="Isosceles Triangle 14"/>
          <p:cNvSpPr/>
          <p:nvPr userDrawn="1"/>
        </p:nvSpPr>
        <p:spPr>
          <a:xfrm rot="5400000" flipV="1">
            <a:off x="8292922" y="-3726844"/>
            <a:ext cx="463905" cy="7843058"/>
          </a:xfrm>
          <a:custGeom>
            <a:avLst/>
            <a:gdLst>
              <a:gd name="connsiteX0" fmla="*/ 0 w 720148"/>
              <a:gd name="connsiteY0" fmla="*/ 7079933 h 7079933"/>
              <a:gd name="connsiteX1" fmla="*/ 0 w 720148"/>
              <a:gd name="connsiteY1" fmla="*/ 0 h 7079933"/>
              <a:gd name="connsiteX2" fmla="*/ 720148 w 720148"/>
              <a:gd name="connsiteY2" fmla="*/ 7079933 h 7079933"/>
              <a:gd name="connsiteX3" fmla="*/ 0 w 720148"/>
              <a:gd name="connsiteY3" fmla="*/ 7079933 h 7079933"/>
              <a:gd name="connsiteX0" fmla="*/ 27709 w 747857"/>
              <a:gd name="connsiteY0" fmla="*/ 7144587 h 7144587"/>
              <a:gd name="connsiteX1" fmla="*/ 0 w 747857"/>
              <a:gd name="connsiteY1" fmla="*/ 0 h 7144587"/>
              <a:gd name="connsiteX2" fmla="*/ 747857 w 747857"/>
              <a:gd name="connsiteY2" fmla="*/ 7144587 h 7144587"/>
              <a:gd name="connsiteX3" fmla="*/ 27709 w 747857"/>
              <a:gd name="connsiteY3" fmla="*/ 7144587 h 714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7857" h="7144587">
                <a:moveTo>
                  <a:pt x="27709" y="7144587"/>
                </a:moveTo>
                <a:lnTo>
                  <a:pt x="0" y="0"/>
                </a:lnTo>
                <a:lnTo>
                  <a:pt x="747857" y="7144587"/>
                </a:lnTo>
                <a:lnTo>
                  <a:pt x="27709" y="7144587"/>
                </a:lnTo>
                <a:close/>
              </a:path>
            </a:pathLst>
          </a:custGeom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Isosceles Triangle 14"/>
          <p:cNvSpPr/>
          <p:nvPr userDrawn="1"/>
        </p:nvSpPr>
        <p:spPr>
          <a:xfrm rot="16200000" flipV="1">
            <a:off x="3578049" y="2716963"/>
            <a:ext cx="463905" cy="7843058"/>
          </a:xfrm>
          <a:custGeom>
            <a:avLst/>
            <a:gdLst>
              <a:gd name="connsiteX0" fmla="*/ 0 w 720148"/>
              <a:gd name="connsiteY0" fmla="*/ 7079933 h 7079933"/>
              <a:gd name="connsiteX1" fmla="*/ 0 w 720148"/>
              <a:gd name="connsiteY1" fmla="*/ 0 h 7079933"/>
              <a:gd name="connsiteX2" fmla="*/ 720148 w 720148"/>
              <a:gd name="connsiteY2" fmla="*/ 7079933 h 7079933"/>
              <a:gd name="connsiteX3" fmla="*/ 0 w 720148"/>
              <a:gd name="connsiteY3" fmla="*/ 7079933 h 7079933"/>
              <a:gd name="connsiteX0" fmla="*/ 27709 w 747857"/>
              <a:gd name="connsiteY0" fmla="*/ 7144587 h 7144587"/>
              <a:gd name="connsiteX1" fmla="*/ 0 w 747857"/>
              <a:gd name="connsiteY1" fmla="*/ 0 h 7144587"/>
              <a:gd name="connsiteX2" fmla="*/ 747857 w 747857"/>
              <a:gd name="connsiteY2" fmla="*/ 7144587 h 7144587"/>
              <a:gd name="connsiteX3" fmla="*/ 27709 w 747857"/>
              <a:gd name="connsiteY3" fmla="*/ 7144587 h 714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7857" h="7144587">
                <a:moveTo>
                  <a:pt x="27709" y="7144587"/>
                </a:moveTo>
                <a:lnTo>
                  <a:pt x="0" y="0"/>
                </a:lnTo>
                <a:lnTo>
                  <a:pt x="747857" y="7144587"/>
                </a:lnTo>
                <a:lnTo>
                  <a:pt x="27709" y="7144587"/>
                </a:lnTo>
                <a:close/>
              </a:path>
            </a:pathLst>
          </a:custGeom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104354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0" y="365125"/>
            <a:ext cx="2990273" cy="1445201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772236" y="2306578"/>
            <a:ext cx="2667000" cy="2189163"/>
          </a:xfrm>
          <a:solidFill>
            <a:schemeClr val="bg1">
              <a:lumMod val="65000"/>
            </a:schemeClr>
          </a:solidFill>
          <a:ln w="76200"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es-E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8524875" y="5270067"/>
            <a:ext cx="3316288" cy="4986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22834" y="228636"/>
            <a:ext cx="3055938" cy="23329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4609523" y="554038"/>
            <a:ext cx="3010478" cy="63039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 rot="585894">
            <a:off x="452535" y="2756145"/>
            <a:ext cx="2762250" cy="2125663"/>
          </a:xfrm>
          <a:solidFill>
            <a:schemeClr val="bg1">
              <a:lumMod val="85000"/>
            </a:schemeClr>
          </a:solidFill>
          <a:ln w="762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s-E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/>
          </p:nvPr>
        </p:nvSpPr>
        <p:spPr>
          <a:xfrm rot="20954379">
            <a:off x="919082" y="4425763"/>
            <a:ext cx="2678407" cy="1973264"/>
          </a:xfrm>
          <a:solidFill>
            <a:schemeClr val="bg1">
              <a:lumMod val="65000"/>
            </a:schemeClr>
          </a:solidFill>
          <a:ln w="762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s-ES"/>
          </a:p>
        </p:txBody>
      </p:sp>
      <p:sp>
        <p:nvSpPr>
          <p:cNvPr id="15" name="Isosceles Triangle 14"/>
          <p:cNvSpPr/>
          <p:nvPr userDrawn="1"/>
        </p:nvSpPr>
        <p:spPr>
          <a:xfrm>
            <a:off x="3993741" y="-171135"/>
            <a:ext cx="747857" cy="7144587"/>
          </a:xfrm>
          <a:custGeom>
            <a:avLst/>
            <a:gdLst>
              <a:gd name="connsiteX0" fmla="*/ 0 w 720148"/>
              <a:gd name="connsiteY0" fmla="*/ 7079933 h 7079933"/>
              <a:gd name="connsiteX1" fmla="*/ 0 w 720148"/>
              <a:gd name="connsiteY1" fmla="*/ 0 h 7079933"/>
              <a:gd name="connsiteX2" fmla="*/ 720148 w 720148"/>
              <a:gd name="connsiteY2" fmla="*/ 7079933 h 7079933"/>
              <a:gd name="connsiteX3" fmla="*/ 0 w 720148"/>
              <a:gd name="connsiteY3" fmla="*/ 7079933 h 7079933"/>
              <a:gd name="connsiteX0" fmla="*/ 27709 w 747857"/>
              <a:gd name="connsiteY0" fmla="*/ 7144587 h 7144587"/>
              <a:gd name="connsiteX1" fmla="*/ 0 w 747857"/>
              <a:gd name="connsiteY1" fmla="*/ 0 h 7144587"/>
              <a:gd name="connsiteX2" fmla="*/ 747857 w 747857"/>
              <a:gd name="connsiteY2" fmla="*/ 7144587 h 7144587"/>
              <a:gd name="connsiteX3" fmla="*/ 27709 w 747857"/>
              <a:gd name="connsiteY3" fmla="*/ 7144587 h 714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7857" h="7144587">
                <a:moveTo>
                  <a:pt x="27709" y="7144587"/>
                </a:moveTo>
                <a:lnTo>
                  <a:pt x="0" y="0"/>
                </a:lnTo>
                <a:lnTo>
                  <a:pt x="747857" y="7144587"/>
                </a:lnTo>
                <a:lnTo>
                  <a:pt x="27709" y="7144587"/>
                </a:lnTo>
                <a:close/>
              </a:path>
            </a:pathLst>
          </a:custGeom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610600" y="1958109"/>
            <a:ext cx="2990273" cy="45719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Isosceles Triangle 14"/>
          <p:cNvSpPr/>
          <p:nvPr userDrawn="1"/>
        </p:nvSpPr>
        <p:spPr>
          <a:xfrm rot="10800000">
            <a:off x="7424276" y="-73891"/>
            <a:ext cx="747857" cy="7144587"/>
          </a:xfrm>
          <a:custGeom>
            <a:avLst/>
            <a:gdLst>
              <a:gd name="connsiteX0" fmla="*/ 0 w 720148"/>
              <a:gd name="connsiteY0" fmla="*/ 7079933 h 7079933"/>
              <a:gd name="connsiteX1" fmla="*/ 0 w 720148"/>
              <a:gd name="connsiteY1" fmla="*/ 0 h 7079933"/>
              <a:gd name="connsiteX2" fmla="*/ 720148 w 720148"/>
              <a:gd name="connsiteY2" fmla="*/ 7079933 h 7079933"/>
              <a:gd name="connsiteX3" fmla="*/ 0 w 720148"/>
              <a:gd name="connsiteY3" fmla="*/ 7079933 h 7079933"/>
              <a:gd name="connsiteX0" fmla="*/ 27709 w 747857"/>
              <a:gd name="connsiteY0" fmla="*/ 7144587 h 7144587"/>
              <a:gd name="connsiteX1" fmla="*/ 0 w 747857"/>
              <a:gd name="connsiteY1" fmla="*/ 0 h 7144587"/>
              <a:gd name="connsiteX2" fmla="*/ 747857 w 747857"/>
              <a:gd name="connsiteY2" fmla="*/ 7144587 h 7144587"/>
              <a:gd name="connsiteX3" fmla="*/ 27709 w 747857"/>
              <a:gd name="connsiteY3" fmla="*/ 7144587 h 714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7857" h="7144587">
                <a:moveTo>
                  <a:pt x="27709" y="7144587"/>
                </a:moveTo>
                <a:lnTo>
                  <a:pt x="0" y="0"/>
                </a:lnTo>
                <a:lnTo>
                  <a:pt x="747857" y="7144587"/>
                </a:lnTo>
                <a:lnTo>
                  <a:pt x="27709" y="7144587"/>
                </a:lnTo>
                <a:close/>
              </a:path>
            </a:pathLst>
          </a:custGeom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Flowchart: Terminator 19"/>
          <p:cNvSpPr/>
          <p:nvPr userDrawn="1"/>
        </p:nvSpPr>
        <p:spPr>
          <a:xfrm rot="2490159">
            <a:off x="212055" y="2490166"/>
            <a:ext cx="313026" cy="94261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Flowchart: Terminator 20"/>
          <p:cNvSpPr/>
          <p:nvPr userDrawn="1"/>
        </p:nvSpPr>
        <p:spPr>
          <a:xfrm rot="868798">
            <a:off x="93780" y="2923875"/>
            <a:ext cx="313026" cy="94261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Flowchart: Terminator 21"/>
          <p:cNvSpPr/>
          <p:nvPr userDrawn="1"/>
        </p:nvSpPr>
        <p:spPr>
          <a:xfrm rot="20880242">
            <a:off x="52441" y="3378494"/>
            <a:ext cx="313026" cy="94261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Flowchart: Terminator 22"/>
          <p:cNvSpPr/>
          <p:nvPr userDrawn="1"/>
        </p:nvSpPr>
        <p:spPr>
          <a:xfrm rot="19964713">
            <a:off x="3464744" y="2895070"/>
            <a:ext cx="313026" cy="94261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Flowchart: Terminator 23"/>
          <p:cNvSpPr/>
          <p:nvPr userDrawn="1"/>
        </p:nvSpPr>
        <p:spPr>
          <a:xfrm rot="868798">
            <a:off x="3426576" y="3330180"/>
            <a:ext cx="313026" cy="94261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5" name="Flowchart: Terminator 24"/>
          <p:cNvSpPr/>
          <p:nvPr userDrawn="1"/>
        </p:nvSpPr>
        <p:spPr>
          <a:xfrm rot="6848045">
            <a:off x="3160075" y="2717805"/>
            <a:ext cx="313026" cy="94261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400024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4294967295" orient="horz" pos="2160">
          <p15:clr>
            <a:srgbClr val="FBAE40"/>
          </p15:clr>
        </p15:guide>
        <p15:guide id="4294967295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90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644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1EE2-3405-42CF-8C00-F4513DDF1D50}" type="datetimeFigureOut">
              <a:rPr lang="es-ES" smtClean="0"/>
              <a:t>28/05/2013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CBE41-C28F-4F42-B9E5-5ABD34CDD1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48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5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34687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0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ntilla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Santillana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plastik.correo@gmail.com</dc:creator>
  <cp:lastModifiedBy>plastik.correo@gmail.com</cp:lastModifiedBy>
  <cp:revision>14</cp:revision>
  <dcterms:created xsi:type="dcterms:W3CDTF">2013-05-28T19:34:16Z</dcterms:created>
  <dcterms:modified xsi:type="dcterms:W3CDTF">2013-05-28T21:36:16Z</dcterms:modified>
</cp:coreProperties>
</file>