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letter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5649624-6A46-4102-9E29-2B4B7BDEA234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280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8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3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337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82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327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19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83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08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894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286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85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70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34DAB-0B4B-48D5-A9B8-D3CDC011EF25}" type="datetimeFigureOut">
              <a:rPr lang="es-ES" smtClean="0"/>
              <a:t>6/19/13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82A19-A52C-46A2-90BE-986507184B7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02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10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333102" y="3602037"/>
            <a:ext cx="3667897" cy="2526913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8923" y="676884"/>
            <a:ext cx="1533525" cy="16192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50" y="509398"/>
            <a:ext cx="1660471" cy="62210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98" y="5871775"/>
            <a:ext cx="2019300" cy="5143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297" y="680962"/>
            <a:ext cx="1978106" cy="14680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26970">
            <a:off x="6393450" y="4225303"/>
            <a:ext cx="1885950" cy="184785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31814" y="878394"/>
            <a:ext cx="1210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7" name="CuadroTexto 16"/>
          <p:cNvSpPr txBox="1"/>
          <p:nvPr/>
        </p:nvSpPr>
        <p:spPr>
          <a:xfrm>
            <a:off x="7084214" y="1030794"/>
            <a:ext cx="1210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412476" y="2813234"/>
            <a:ext cx="2385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0503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171" y="539648"/>
            <a:ext cx="158115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087" y="470913"/>
            <a:ext cx="1590675" cy="1362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65" y="539648"/>
            <a:ext cx="1978106" cy="14680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671" y="5872764"/>
            <a:ext cx="2019300" cy="514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627" y="2546598"/>
            <a:ext cx="1776413" cy="1368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55" y="3683695"/>
            <a:ext cx="15335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4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0</Words>
  <Application>Microsoft Macintosh PowerPoint</Application>
  <PresentationFormat>Carta (216 x 279 mm)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plastik.correo@gmail.com</dc:creator>
  <cp:lastModifiedBy>Victor Daniel Haro</cp:lastModifiedBy>
  <cp:revision>4</cp:revision>
  <dcterms:created xsi:type="dcterms:W3CDTF">2013-05-29T20:57:39Z</dcterms:created>
  <dcterms:modified xsi:type="dcterms:W3CDTF">2013-06-20T00:57:03Z</dcterms:modified>
</cp:coreProperties>
</file>