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1692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99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949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8402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90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1375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538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45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112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06333"/>
            <a:ext cx="10394708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1" y="685799"/>
            <a:ext cx="10392513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80" y="4702923"/>
            <a:ext cx="10394728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61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6/5/2013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44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503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6/5/2013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715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88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66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1020763" y="522288"/>
            <a:ext cx="4287837" cy="3514725"/>
          </a:xfrm>
        </p:spPr>
        <p:txBody>
          <a:bodyPr/>
          <a:lstStyle/>
          <a:p>
            <a:endParaRPr lang="es-E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5629275" y="522288"/>
            <a:ext cx="4097338" cy="3514725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1020763" y="4370388"/>
            <a:ext cx="8859837" cy="1671637"/>
          </a:xfr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2866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176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09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1761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04" r:id="rId12"/>
    <p:sldLayoutId id="2147483905" r:id="rId13"/>
    <p:sldLayoutId id="2147483906" r:id="rId14"/>
    <p:sldLayoutId id="2147483907" r:id="rId15"/>
    <p:sldLayoutId id="2147483908" r:id="rId16"/>
    <p:sldLayoutId id="2147483909" r:id="rId1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6"/>
          <p:cNvSpPr>
            <a:spLocks noGrp="1"/>
          </p:cNvSpPr>
          <p:nvPr>
            <p:ph sz="half" idx="1"/>
          </p:nvPr>
        </p:nvSpPr>
        <p:spPr>
          <a:xfrm>
            <a:off x="677334" y="641268"/>
            <a:ext cx="4184035" cy="5400093"/>
          </a:xfrm>
        </p:spPr>
        <p:txBody>
          <a:bodyPr/>
          <a:lstStyle/>
          <a:p>
            <a:endParaRPr lang="es-ES"/>
          </a:p>
        </p:txBody>
      </p:sp>
      <p:sp>
        <p:nvSpPr>
          <p:cNvPr id="28" name="Content Placeholder 27"/>
          <p:cNvSpPr>
            <a:spLocks noGrp="1"/>
          </p:cNvSpPr>
          <p:nvPr>
            <p:ph sz="half" idx="2"/>
          </p:nvPr>
        </p:nvSpPr>
        <p:spPr>
          <a:xfrm>
            <a:off x="5089970" y="641269"/>
            <a:ext cx="4184034" cy="5400094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028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422390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198190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plastik.correo@gmail.com</dc:creator>
  <cp:lastModifiedBy>plastik.correo@gmail.com</cp:lastModifiedBy>
  <cp:revision>1</cp:revision>
  <dcterms:created xsi:type="dcterms:W3CDTF">2013-06-05T17:09:34Z</dcterms:created>
  <dcterms:modified xsi:type="dcterms:W3CDTF">2013-06-05T17:14:59Z</dcterms:modified>
</cp:coreProperties>
</file>