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92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80" d="100"/>
          <a:sy n="80" d="100"/>
        </p:scale>
        <p:origin x="1692" y="8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999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949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884027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29089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813754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75383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3451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31123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106333"/>
            <a:ext cx="10394708" cy="58884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801" y="685799"/>
            <a:ext cx="10392513" cy="3194903"/>
          </a:xfr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780" y="4702923"/>
            <a:ext cx="10394728" cy="682472"/>
          </a:xfrm>
        </p:spPr>
        <p:txBody>
          <a:bodyPr anchor="t"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4618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7F38-B617-4D2F-AE0A-013F0C4D2C57}" type="datetimeFigureOut">
              <a:rPr lang="en-US" smtClean="0"/>
              <a:t>6/5/2013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448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503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6/5/2013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97152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6/5/2013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988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266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6/5/2013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1020763" y="522288"/>
            <a:ext cx="4287837" cy="3514725"/>
          </a:xfrm>
        </p:spPr>
        <p:txBody>
          <a:bodyPr/>
          <a:lstStyle/>
          <a:p>
            <a:endParaRPr lang="es-E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5629275" y="522288"/>
            <a:ext cx="4097338" cy="3514725"/>
          </a:xfrm>
        </p:spPr>
        <p:txBody>
          <a:bodyPr/>
          <a:lstStyle/>
          <a:p>
            <a:endParaRPr lang="es-E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5"/>
          </p:nvPr>
        </p:nvSpPr>
        <p:spPr>
          <a:xfrm>
            <a:off x="1020763" y="4370388"/>
            <a:ext cx="8859837" cy="1671637"/>
          </a:xfrm>
        </p:spPr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2866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3176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409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17611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93" r:id="rId1"/>
    <p:sldLayoutId id="2147483894" r:id="rId2"/>
    <p:sldLayoutId id="2147483895" r:id="rId3"/>
    <p:sldLayoutId id="2147483896" r:id="rId4"/>
    <p:sldLayoutId id="2147483897" r:id="rId5"/>
    <p:sldLayoutId id="2147483898" r:id="rId6"/>
    <p:sldLayoutId id="2147483899" r:id="rId7"/>
    <p:sldLayoutId id="2147483900" r:id="rId8"/>
    <p:sldLayoutId id="2147483901" r:id="rId9"/>
    <p:sldLayoutId id="2147483902" r:id="rId10"/>
    <p:sldLayoutId id="2147483903" r:id="rId11"/>
    <p:sldLayoutId id="2147483904" r:id="rId12"/>
    <p:sldLayoutId id="2147483905" r:id="rId13"/>
    <p:sldLayoutId id="2147483906" r:id="rId14"/>
    <p:sldLayoutId id="2147483907" r:id="rId15"/>
    <p:sldLayoutId id="2147483908" r:id="rId16"/>
    <p:sldLayoutId id="2147483909" r:id="rId17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Content Placeholder 26"/>
          <p:cNvSpPr>
            <a:spLocks noGrp="1"/>
          </p:cNvSpPr>
          <p:nvPr>
            <p:ph sz="half" idx="1"/>
          </p:nvPr>
        </p:nvSpPr>
        <p:spPr>
          <a:xfrm>
            <a:off x="677334" y="641268"/>
            <a:ext cx="4184035" cy="5400093"/>
          </a:xfrm>
        </p:spPr>
        <p:txBody>
          <a:bodyPr/>
          <a:lstStyle/>
          <a:p>
            <a:endParaRPr lang="es-ES"/>
          </a:p>
        </p:txBody>
      </p:sp>
      <p:sp>
        <p:nvSpPr>
          <p:cNvPr id="28" name="Content Placeholder 27"/>
          <p:cNvSpPr>
            <a:spLocks noGrp="1"/>
          </p:cNvSpPr>
          <p:nvPr>
            <p:ph sz="half" idx="2"/>
          </p:nvPr>
        </p:nvSpPr>
        <p:spPr>
          <a:xfrm>
            <a:off x="5089970" y="641269"/>
            <a:ext cx="4184034" cy="5400094"/>
          </a:xfrm>
        </p:spPr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0283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6" name="Picture Placeholder 5"/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7" name="Picture Placeholder 6"/>
          <p:cNvSpPr>
            <a:spLocks noGrp="1"/>
          </p:cNvSpPr>
          <p:nvPr>
            <p:ph type="pic" sz="quarter" idx="15"/>
          </p:nvPr>
        </p:nvSpPr>
        <p:spPr/>
      </p:sp>
    </p:spTree>
    <p:extLst>
      <p:ext uri="{BB962C8B-B14F-4D97-AF65-F5344CB8AC3E}">
        <p14:creationId xmlns:p14="http://schemas.microsoft.com/office/powerpoint/2010/main" val="4223901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6" name="Picture Placeholder 5"/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7" name="Picture Placeholder 6"/>
          <p:cNvSpPr>
            <a:spLocks noGrp="1"/>
          </p:cNvSpPr>
          <p:nvPr>
            <p:ph type="pic" sz="quarter" idx="15"/>
          </p:nvPr>
        </p:nvSpPr>
        <p:spPr/>
      </p:sp>
    </p:spTree>
    <p:extLst>
      <p:ext uri="{BB962C8B-B14F-4D97-AF65-F5344CB8AC3E}">
        <p14:creationId xmlns:p14="http://schemas.microsoft.com/office/powerpoint/2010/main" val="1981907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plastik.correo@gmail.com</dc:creator>
  <cp:lastModifiedBy>plastik.correo@gmail.com</cp:lastModifiedBy>
  <cp:revision>1</cp:revision>
  <dcterms:created xsi:type="dcterms:W3CDTF">2013-06-05T17:09:34Z</dcterms:created>
  <dcterms:modified xsi:type="dcterms:W3CDTF">2013-06-05T17:14:59Z</dcterms:modified>
</cp:coreProperties>
</file>