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2368" y="-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848AAD-BE2A-42D1-ABA8-A64226D7D4E0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59771-AA4E-46E3-8953-ECA0710AE2D2}" type="slidenum">
              <a:rPr lang="es-MX" smtClean="0"/>
              <a:pPr/>
              <a:t>‹Nr.›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296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59771-AA4E-46E3-8953-ECA0710AE2D2}" type="slidenum">
              <a:rPr lang="es-MX" smtClean="0"/>
              <a:pPr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BD64-7F08-49C9-A619-A9C3DACE86A3}" type="datetimeFigureOut">
              <a:rPr lang="es-MX" smtClean="0"/>
              <a:pPr/>
              <a:t>22/05/13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2F22C-46AB-42BD-BCF4-3516C89525BF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92696" y="251520"/>
            <a:ext cx="5688632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err="1" smtClean="0">
                <a:solidFill>
                  <a:schemeClr val="tx1"/>
                </a:solidFill>
                <a:latin typeface="Algerian" pitchFamily="82" charset="0"/>
              </a:rPr>
              <a:t>The</a:t>
            </a:r>
            <a:r>
              <a:rPr lang="es-MX" dirty="0" smtClean="0">
                <a:solidFill>
                  <a:schemeClr val="tx1"/>
                </a:solidFill>
                <a:latin typeface="Algerian" pitchFamily="82" charset="0"/>
              </a:rPr>
              <a:t> </a:t>
            </a:r>
            <a:r>
              <a:rPr lang="es-MX" dirty="0" err="1" smtClean="0">
                <a:solidFill>
                  <a:schemeClr val="tx1"/>
                </a:solidFill>
                <a:latin typeface="Algerian" pitchFamily="82" charset="0"/>
              </a:rPr>
              <a:t>Observer</a:t>
            </a:r>
            <a:endParaRPr lang="es-MX" dirty="0">
              <a:solidFill>
                <a:schemeClr val="tx1"/>
              </a:solidFill>
              <a:latin typeface="Algerian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764704" y="1043608"/>
            <a:ext cx="3096344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 smtClean="0">
                <a:solidFill>
                  <a:schemeClr val="tx1"/>
                </a:solidFill>
                <a:latin typeface="Bookman Old Style" pitchFamily="18" charset="0"/>
              </a:rPr>
              <a:t>Título del reportaje</a:t>
            </a:r>
          </a:p>
          <a:p>
            <a:pPr algn="r"/>
            <a:r>
              <a:rPr lang="es-MX" sz="1400" dirty="0" smtClean="0">
                <a:solidFill>
                  <a:schemeClr val="tx1"/>
                </a:solidFill>
                <a:latin typeface="Bookman Old Style" pitchFamily="18" charset="0"/>
              </a:rPr>
              <a:t>Nombre del reportero</a:t>
            </a:r>
            <a:endParaRPr lang="es-MX" sz="14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64704" y="2051720"/>
            <a:ext cx="3096344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dirty="0" smtClean="0">
                <a:solidFill>
                  <a:schemeClr val="tx1"/>
                </a:solidFill>
                <a:latin typeface="Bookman Old Style" pitchFamily="18" charset="0"/>
              </a:rPr>
              <a:t>Subtítulo </a:t>
            </a:r>
            <a:endParaRPr lang="es-MX" sz="15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005064" y="971600"/>
            <a:ext cx="2376264" cy="3384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IMAGEN 1</a:t>
            </a:r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764704" y="2843808"/>
            <a:ext cx="3096344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 smtClean="0">
                <a:solidFill>
                  <a:schemeClr val="tx1"/>
                </a:solidFill>
                <a:latin typeface="Bookman Old Style" pitchFamily="18" charset="0"/>
              </a:rPr>
              <a:t>Introducción </a:t>
            </a:r>
            <a:endParaRPr lang="es-MX" sz="13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64704" y="4499992"/>
            <a:ext cx="5616624" cy="19442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 smtClean="0">
                <a:solidFill>
                  <a:schemeClr val="tx1"/>
                </a:solidFill>
                <a:latin typeface="Bookman Old Style" pitchFamily="18" charset="0"/>
              </a:rPr>
              <a:t>Desarrollo </a:t>
            </a:r>
            <a:endParaRPr lang="es-MX" sz="13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645024" y="6588224"/>
            <a:ext cx="2736304" cy="20882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 smtClean="0">
                <a:solidFill>
                  <a:schemeClr val="tx1"/>
                </a:solidFill>
                <a:latin typeface="Bookman Old Style" pitchFamily="18" charset="0"/>
              </a:rPr>
              <a:t>Conclusiones </a:t>
            </a:r>
            <a:endParaRPr lang="es-MX" sz="1300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836712" y="6588224"/>
            <a:ext cx="2592288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mtClean="0"/>
              <a:t>IMAGEN 2</a:t>
            </a:r>
            <a:endParaRPr lang="es-MX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</Words>
  <Application>Microsoft Macintosh PowerPoint</Application>
  <PresentationFormat>Presentación en pantalla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Dessireé</dc:creator>
  <cp:lastModifiedBy>Erika Granja Hernandez</cp:lastModifiedBy>
  <cp:revision>6</cp:revision>
  <dcterms:created xsi:type="dcterms:W3CDTF">2013-04-28T12:40:36Z</dcterms:created>
  <dcterms:modified xsi:type="dcterms:W3CDTF">2013-05-22T14:48:41Z</dcterms:modified>
</cp:coreProperties>
</file>