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sldIdLst>
    <p:sldId id="256" r:id="rId2"/>
    <p:sldId id="257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5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Marcador de fech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/>
              <a:pPr/>
              <a:t>junio 5, 2013</a:t>
            </a:fld>
            <a:endParaRPr lang="en-US" dirty="0"/>
          </a:p>
        </p:txBody>
      </p:sp>
      <p:sp>
        <p:nvSpPr>
          <p:cNvPr id="19" name="Marcador de pie de pá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Marcador de número de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junio 5, 2013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junio 5, 2013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junio 5, 2013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junio 5, 2013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junio 5, 2013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junio 5, 2013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junio 5, 2013</a:t>
            </a:fld>
            <a:endParaRPr lang="en-US"/>
          </a:p>
        </p:txBody>
      </p:sp>
      <p:sp>
        <p:nvSpPr>
          <p:cNvPr id="8" name="Marcador de número de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Marcador de pie de pá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junio 5, 2013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junio 5, 2013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_tradnl" smtClean="0"/>
              <a:t>Arrastre la imagen al marcador de posición o haga clic en el icono para agregar</a:t>
            </a:r>
            <a:endParaRPr kumimoji="0"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A861222-2C8B-4501-BE87-6797EC025925}" type="datetime4">
              <a:rPr lang="en-US" smtClean="0"/>
              <a:pPr/>
              <a:t>junio 5, 2013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Marcador de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0" name="Marcador de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  <p:sp>
        <p:nvSpPr>
          <p:cNvPr id="10" name="Marcador de fech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junio 5, 2013</a:t>
            </a:fld>
            <a:endParaRPr lang="en-US"/>
          </a:p>
        </p:txBody>
      </p:sp>
      <p:sp>
        <p:nvSpPr>
          <p:cNvPr id="22" name="Marcador de pie de pá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Marcador de número de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Nombre del </a:t>
            </a:r>
            <a:r>
              <a:rPr lang="es-ES" dirty="0" smtClean="0"/>
              <a:t>informe de investigaci</a:t>
            </a:r>
            <a:r>
              <a:rPr lang="es-ES" dirty="0" smtClean="0"/>
              <a:t>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Nombre del </a:t>
            </a:r>
            <a:r>
              <a:rPr lang="es-ES" dirty="0" smtClean="0"/>
              <a:t>detective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3216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0761" y="715334"/>
            <a:ext cx="7287474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Pro</a:t>
            </a:r>
            <a:r>
              <a:rPr lang="es-ES" dirty="0" smtClean="0"/>
              <a:t>pósito de la investigación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780760" y="2571749"/>
            <a:ext cx="7287475" cy="3302001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2000" dirty="0" smtClean="0">
                <a:solidFill>
                  <a:schemeClr val="tx1"/>
                </a:solidFill>
              </a:rPr>
              <a:t>Texto</a:t>
            </a:r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010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2420" y="725745"/>
            <a:ext cx="7555276" cy="1143000"/>
          </a:xfrm>
        </p:spPr>
        <p:txBody>
          <a:bodyPr/>
          <a:lstStyle/>
          <a:p>
            <a:r>
              <a:rPr lang="es-ES" dirty="0" smtClean="0"/>
              <a:t>Descubrimientos</a:t>
            </a: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762420" y="2050918"/>
            <a:ext cx="3767247" cy="4278767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2000" dirty="0" smtClean="0">
                <a:solidFill>
                  <a:schemeClr val="tx1"/>
                </a:solidFill>
              </a:rPr>
              <a:t>Texto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804833" y="2296582"/>
            <a:ext cx="3658609" cy="3313435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</a:rPr>
              <a:t>Insertar </a:t>
            </a:r>
            <a:r>
              <a:rPr lang="es-ES" sz="2000" dirty="0" smtClean="0">
                <a:solidFill>
                  <a:schemeClr val="tx1"/>
                </a:solidFill>
              </a:rPr>
              <a:t>imagen</a:t>
            </a:r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100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550834" y="1545167"/>
            <a:ext cx="3766862" cy="2943464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chemeClr val="tx1"/>
                </a:solidFill>
              </a:rPr>
              <a:t>Insertar imagen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80760" y="1545167"/>
            <a:ext cx="3420823" cy="4413250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2000" dirty="0" smtClean="0">
                <a:solidFill>
                  <a:schemeClr val="tx1"/>
                </a:solidFill>
              </a:rPr>
              <a:t>Texto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550834" y="4650317"/>
            <a:ext cx="3766862" cy="1308100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2000" dirty="0" smtClean="0">
                <a:solidFill>
                  <a:schemeClr val="tx1"/>
                </a:solidFill>
              </a:rPr>
              <a:t>Texto</a:t>
            </a:r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100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0761" y="715334"/>
            <a:ext cx="7287474" cy="1143000"/>
          </a:xfrm>
        </p:spPr>
        <p:txBody>
          <a:bodyPr/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780760" y="2623477"/>
            <a:ext cx="7453655" cy="3258527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2000" dirty="0" smtClean="0">
                <a:solidFill>
                  <a:schemeClr val="tx1"/>
                </a:solidFill>
              </a:rPr>
              <a:t>Texto</a:t>
            </a:r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770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Técnico.thmx</Template>
  <TotalTime>19</TotalTime>
  <Words>23</Words>
  <Application>Microsoft Macintosh PowerPoint</Application>
  <PresentationFormat>Presentación en pantalla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Técnico</vt:lpstr>
      <vt:lpstr>Nombre del informe de investigación</vt:lpstr>
      <vt:lpstr>Propósito de la investigación</vt:lpstr>
      <vt:lpstr>Descubrimientos</vt:lpstr>
      <vt:lpstr>Presentación de PowerPoint</vt:lpstr>
      <vt:lpstr>Conclusiones</vt:lpstr>
    </vt:vector>
  </TitlesOfParts>
  <Company>UNAM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informe</dc:title>
  <dc:creator>Erika Granja Hernandez</dc:creator>
  <cp:lastModifiedBy>Erika Granja Hernandez</cp:lastModifiedBy>
  <cp:revision>4</cp:revision>
  <dcterms:created xsi:type="dcterms:W3CDTF">2013-05-27T04:07:43Z</dcterms:created>
  <dcterms:modified xsi:type="dcterms:W3CDTF">2013-06-05T13:03:59Z</dcterms:modified>
</cp:coreProperties>
</file>