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536EF-EABF-4149-9365-5810AD9A073F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99D8-15D8-4CAA-82BD-BCF73A33ECEC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3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99D8-15D8-4CAA-82BD-BCF73A33ECEC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DE4A-9F29-4075-AD12-BDE1A9C16149}" type="datetimeFigureOut">
              <a:rPr lang="es-MX" smtClean="0"/>
              <a:pPr/>
              <a:t>29/05/13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E0B2-B5CF-416B-B640-9183154D3E1D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476672"/>
            <a:ext cx="7344816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Problemática ambiental</a:t>
            </a:r>
          </a:p>
          <a:p>
            <a:pPr algn="ctr"/>
            <a:endParaRPr lang="es-MX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2276872"/>
            <a:ext cx="2304256" cy="14401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-Causas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47864" y="3717032"/>
            <a:ext cx="2304256" cy="14401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-Consecuencias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40152" y="4725144"/>
            <a:ext cx="2304256" cy="14401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-Acciones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</Words>
  <Application>Microsoft Macintosh PowerPoint</Application>
  <PresentationFormat>Presentación en pantalla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Dessireé</dc:creator>
  <cp:lastModifiedBy>Erika Granja Hernandez</cp:lastModifiedBy>
  <cp:revision>12</cp:revision>
  <dcterms:created xsi:type="dcterms:W3CDTF">2013-05-29T03:48:28Z</dcterms:created>
  <dcterms:modified xsi:type="dcterms:W3CDTF">2013-05-29T12:19:20Z</dcterms:modified>
</cp:coreProperties>
</file>