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B9A43-6860-4232-A727-DEEE602587BE}" type="datetimeFigureOut">
              <a:rPr lang="es-MX"/>
              <a:pPr>
                <a:defRPr/>
              </a:pPr>
              <a:t>31/05/2013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751E9-5DEC-4486-B2F3-D3BB169885A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1778E-314B-4DF8-8983-C01EFE25D155}" type="datetimeFigureOut">
              <a:rPr lang="es-MX"/>
              <a:pPr>
                <a:defRPr/>
              </a:pPr>
              <a:t>31/05/2013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79179-E6BB-4F30-B2DA-ED5B0409D3D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D2A25-3345-4E96-A2D0-84FC98EDF23C}" type="datetimeFigureOut">
              <a:rPr lang="es-MX"/>
              <a:pPr>
                <a:defRPr/>
              </a:pPr>
              <a:t>31/05/2013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F4997-4783-431C-8968-3B733111552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74448-66FE-4958-BD16-18D83EB4864F}" type="datetimeFigureOut">
              <a:rPr lang="es-MX"/>
              <a:pPr>
                <a:defRPr/>
              </a:pPr>
              <a:t>31/05/2013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2C2E7-D65E-40D6-9AB2-DA5251A1060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7C535-9280-4F95-A83A-FB9284D3B859}" type="datetimeFigureOut">
              <a:rPr lang="es-MX"/>
              <a:pPr>
                <a:defRPr/>
              </a:pPr>
              <a:t>31/05/2013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B5AA7-C601-410F-BF05-C0CC6B82700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255F0-5636-40A0-AFB2-D752BA513B9E}" type="datetimeFigureOut">
              <a:rPr lang="es-MX"/>
              <a:pPr>
                <a:defRPr/>
              </a:pPr>
              <a:t>31/05/2013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F86A4-B5B2-48F6-BB52-3D707190933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3485-5952-4D3F-99DC-6670EAD7DE53}" type="datetimeFigureOut">
              <a:rPr lang="es-MX"/>
              <a:pPr>
                <a:defRPr/>
              </a:pPr>
              <a:t>31/05/2013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CDB7D-B611-4008-9661-282656F2C41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1842-6654-4A94-995E-8073C65C4223}" type="datetimeFigureOut">
              <a:rPr lang="es-MX"/>
              <a:pPr>
                <a:defRPr/>
              </a:pPr>
              <a:t>31/05/2013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B40E9-4236-45FA-8E35-1FB3BF19D1F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7FC94-F730-4993-8E54-013DD89A39C6}" type="datetimeFigureOut">
              <a:rPr lang="es-MX"/>
              <a:pPr>
                <a:defRPr/>
              </a:pPr>
              <a:t>31/05/2013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D3CD8-F1A8-416B-B4B5-CF5A2C174F3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273B3-9044-475C-A08A-29F9060DE805}" type="datetimeFigureOut">
              <a:rPr lang="es-MX"/>
              <a:pPr>
                <a:defRPr/>
              </a:pPr>
              <a:t>31/05/2013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7A0F3-61A7-4B94-9146-144199B185E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370E3-7941-48E4-88A7-8C17AE072AFE}" type="datetimeFigureOut">
              <a:rPr lang="es-MX"/>
              <a:pPr>
                <a:defRPr/>
              </a:pPr>
              <a:t>31/05/2013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49CB2-8FA8-4F4A-8FD9-35775616476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D223B4-CF13-437B-BC02-D701A0C65D85}" type="datetimeFigureOut">
              <a:rPr lang="es-MX"/>
              <a:pPr>
                <a:defRPr/>
              </a:pPr>
              <a:t>31/05/2013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C5F15D-0B83-430D-AAFC-26D55B30EE0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313" name="8 CuadroTexto"/>
          <p:cNvSpPr txBox="1">
            <a:spLocks noChangeArrowheads="1"/>
          </p:cNvSpPr>
          <p:nvPr/>
        </p:nvSpPr>
        <p:spPr bwMode="auto">
          <a:xfrm>
            <a:off x="251520" y="181312"/>
            <a:ext cx="871296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6000" dirty="0">
                <a:latin typeface="Arial Black" pitchFamily="34" charset="0"/>
              </a:rPr>
              <a:t>Título</a:t>
            </a:r>
            <a:endParaRPr lang="es-MX" dirty="0">
              <a:latin typeface="Arial Black" pitchFamily="34" charset="0"/>
            </a:endParaRPr>
          </a:p>
        </p:txBody>
      </p:sp>
      <p:sp>
        <p:nvSpPr>
          <p:cNvPr id="13314" name="9 CuadroTexto"/>
          <p:cNvSpPr txBox="1">
            <a:spLocks noChangeArrowheads="1"/>
          </p:cNvSpPr>
          <p:nvPr/>
        </p:nvSpPr>
        <p:spPr bwMode="auto">
          <a:xfrm>
            <a:off x="611188" y="1196975"/>
            <a:ext cx="26654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alibri" pitchFamily="34" charset="0"/>
              </a:rPr>
              <a:t>Introducción</a:t>
            </a:r>
          </a:p>
        </p:txBody>
      </p:sp>
      <p:sp>
        <p:nvSpPr>
          <p:cNvPr id="13315" name="10 CuadroTexto"/>
          <p:cNvSpPr txBox="1">
            <a:spLocks noChangeArrowheads="1"/>
          </p:cNvSpPr>
          <p:nvPr/>
        </p:nvSpPr>
        <p:spPr bwMode="auto">
          <a:xfrm>
            <a:off x="827088" y="3213100"/>
            <a:ext cx="2952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alibri" pitchFamily="34" charset="0"/>
              </a:rPr>
              <a:t>Presentación de los datos y las gráficas </a:t>
            </a:r>
          </a:p>
        </p:txBody>
      </p:sp>
      <p:sp>
        <p:nvSpPr>
          <p:cNvPr id="13316" name="11 CuadroTexto"/>
          <p:cNvSpPr txBox="1">
            <a:spLocks noChangeArrowheads="1"/>
          </p:cNvSpPr>
          <p:nvPr/>
        </p:nvSpPr>
        <p:spPr bwMode="auto">
          <a:xfrm>
            <a:off x="5003800" y="1844675"/>
            <a:ext cx="33131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alibri" pitchFamily="34" charset="0"/>
              </a:rPr>
              <a:t>Acciones para resolver el problema</a:t>
            </a:r>
          </a:p>
        </p:txBody>
      </p:sp>
      <p:sp>
        <p:nvSpPr>
          <p:cNvPr id="13317" name="12 CuadroTexto"/>
          <p:cNvSpPr txBox="1">
            <a:spLocks noChangeArrowheads="1"/>
          </p:cNvSpPr>
          <p:nvPr/>
        </p:nvSpPr>
        <p:spPr bwMode="auto">
          <a:xfrm>
            <a:off x="3779838" y="5589588"/>
            <a:ext cx="4176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alibri" pitchFamily="34" charset="0"/>
              </a:rPr>
              <a:t>Integrantes del equipo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684213" y="1557338"/>
            <a:ext cx="3311525" cy="1366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15" name="14 Rectángulo"/>
          <p:cNvSpPr/>
          <p:nvPr/>
        </p:nvSpPr>
        <p:spPr>
          <a:xfrm>
            <a:off x="755650" y="4005263"/>
            <a:ext cx="3744913" cy="1223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5508625" y="2636838"/>
            <a:ext cx="2879725" cy="2663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17" name="16 Rectángulo"/>
          <p:cNvSpPr/>
          <p:nvPr/>
        </p:nvSpPr>
        <p:spPr>
          <a:xfrm>
            <a:off x="3779838" y="5949950"/>
            <a:ext cx="4608512" cy="287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3" name="2 Rectángulo"/>
          <p:cNvSpPr/>
          <p:nvPr/>
        </p:nvSpPr>
        <p:spPr>
          <a:xfrm>
            <a:off x="179512" y="6381328"/>
            <a:ext cx="1915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dirty="0">
                <a:solidFill>
                  <a:schemeClr val="bg2">
                    <a:lumMod val="50000"/>
                  </a:schemeClr>
                </a:solidFill>
              </a:rPr>
              <a:t>Imagen de fondo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20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Engracia Vázquez</dc:creator>
  <cp:lastModifiedBy>Jose Luis</cp:lastModifiedBy>
  <cp:revision>4</cp:revision>
  <dcterms:created xsi:type="dcterms:W3CDTF">2012-11-17T22:07:49Z</dcterms:created>
  <dcterms:modified xsi:type="dcterms:W3CDTF">2013-05-31T22:54:38Z</dcterms:modified>
</cp:coreProperties>
</file>