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0096-96D8-41FC-BA4D-BBD4DDF633C2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BAEA-D40E-409E-95D4-EBC630E4F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219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0096-96D8-41FC-BA4D-BBD4DDF633C2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BAEA-D40E-409E-95D4-EBC630E4F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043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0096-96D8-41FC-BA4D-BBD4DDF633C2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BAEA-D40E-409E-95D4-EBC630E4F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70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0096-96D8-41FC-BA4D-BBD4DDF633C2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BAEA-D40E-409E-95D4-EBC630E4F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459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0096-96D8-41FC-BA4D-BBD4DDF633C2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BAEA-D40E-409E-95D4-EBC630E4F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229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0096-96D8-41FC-BA4D-BBD4DDF633C2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BAEA-D40E-409E-95D4-EBC630E4F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311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0096-96D8-41FC-BA4D-BBD4DDF633C2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BAEA-D40E-409E-95D4-EBC630E4F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550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0096-96D8-41FC-BA4D-BBD4DDF633C2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BAEA-D40E-409E-95D4-EBC630E4F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776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0096-96D8-41FC-BA4D-BBD4DDF633C2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BAEA-D40E-409E-95D4-EBC630E4F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66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0096-96D8-41FC-BA4D-BBD4DDF633C2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BAEA-D40E-409E-95D4-EBC630E4F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732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0096-96D8-41FC-BA4D-BBD4DDF633C2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DBAEA-D40E-409E-95D4-EBC630E4F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543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A0096-96D8-41FC-BA4D-BBD4DDF633C2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DBAEA-D40E-409E-95D4-EBC630E4FA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382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trianglegri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" t="429" r="766" b="6180"/>
          <a:stretch/>
        </p:blipFill>
        <p:spPr bwMode="auto">
          <a:xfrm>
            <a:off x="340587" y="757269"/>
            <a:ext cx="6162222" cy="7775171"/>
          </a:xfrm>
          <a:prstGeom prst="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820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Luis</dc:creator>
  <cp:lastModifiedBy>Jose Luis</cp:lastModifiedBy>
  <cp:revision>1</cp:revision>
  <dcterms:created xsi:type="dcterms:W3CDTF">2013-05-24T17:55:41Z</dcterms:created>
  <dcterms:modified xsi:type="dcterms:W3CDTF">2013-05-24T17:58:42Z</dcterms:modified>
</cp:coreProperties>
</file>