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144000" type="letter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2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2616" y="-1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lant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9431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fond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73" y="-12093"/>
            <a:ext cx="6860198" cy="8877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5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1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ct val="20000"/>
        </a:spcBef>
        <a:buFont typeface="Arial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801838"/>
              </p:ext>
            </p:extLst>
          </p:nvPr>
        </p:nvGraphicFramePr>
        <p:xfrm>
          <a:off x="64790" y="1000520"/>
          <a:ext cx="6699265" cy="619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3874"/>
                <a:gridCol w="298033"/>
                <a:gridCol w="2047358"/>
              </a:tblGrid>
              <a:tr h="619319"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Escribe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aqu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Escribe aquí</a:t>
                      </a:r>
                    </a:p>
                  </a:txBody>
                  <a:tcPr>
                    <a:lnL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434191"/>
              </p:ext>
            </p:extLst>
          </p:nvPr>
        </p:nvGraphicFramePr>
        <p:xfrm>
          <a:off x="64790" y="2111866"/>
          <a:ext cx="6699265" cy="8038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99265"/>
              </a:tblGrid>
              <a:tr h="803846"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Escribe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aqu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985356"/>
              </p:ext>
            </p:extLst>
          </p:nvPr>
        </p:nvGraphicFramePr>
        <p:xfrm>
          <a:off x="64790" y="3352802"/>
          <a:ext cx="6699265" cy="8038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99265"/>
              </a:tblGrid>
              <a:tr h="803846"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Escribe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aqu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889679"/>
              </p:ext>
            </p:extLst>
          </p:nvPr>
        </p:nvGraphicFramePr>
        <p:xfrm>
          <a:off x="80987" y="5455221"/>
          <a:ext cx="6699265" cy="6193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3874"/>
                <a:gridCol w="298033"/>
                <a:gridCol w="2047358"/>
              </a:tblGrid>
              <a:tr h="619319"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Escribe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aqu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Escribe aquí</a:t>
                      </a:r>
                    </a:p>
                  </a:txBody>
                  <a:tcPr>
                    <a:lnL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0743943"/>
              </p:ext>
            </p:extLst>
          </p:nvPr>
        </p:nvGraphicFramePr>
        <p:xfrm>
          <a:off x="80987" y="6566567"/>
          <a:ext cx="6699265" cy="8038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99265"/>
              </a:tblGrid>
              <a:tr h="803846"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Escribe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aqu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012056"/>
              </p:ext>
            </p:extLst>
          </p:nvPr>
        </p:nvGraphicFramePr>
        <p:xfrm>
          <a:off x="80987" y="7807503"/>
          <a:ext cx="6699265" cy="80384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99265"/>
              </a:tblGrid>
              <a:tr h="803846">
                <a:tc>
                  <a:txBody>
                    <a:bodyPr/>
                    <a:lstStyle/>
                    <a:p>
                      <a:r>
                        <a:rPr lang="es-ES" sz="120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Escribe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 aqu</a:t>
                      </a:r>
                      <a:r>
                        <a:rPr lang="es-ES" sz="1200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í</a:t>
                      </a:r>
                      <a:endParaRPr lang="es-ES" sz="1200" dirty="0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2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158733"/>
      </p:ext>
    </p:extLst>
  </p:cSld>
  <p:clrMapOvr>
    <a:masterClrMapping/>
  </p:clrMapOvr>
</p:sld>
</file>

<file path=ppt/theme/theme1.xml><?xml version="1.0" encoding="utf-8"?>
<a:theme xmlns:a="http://schemas.openxmlformats.org/drawingml/2006/main" name="Plant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16</Words>
  <Application>Microsoft Macintosh PowerPoint</Application>
  <PresentationFormat>Carta (216 x 279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Plantilla</vt:lpstr>
      <vt:lpstr>Presentación de PowerPoint</vt:lpstr>
    </vt:vector>
  </TitlesOfParts>
  <Company>Santillana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Camacho</dc:creator>
  <cp:lastModifiedBy>Rafael Camacho</cp:lastModifiedBy>
  <cp:revision>2</cp:revision>
  <dcterms:created xsi:type="dcterms:W3CDTF">2013-06-28T09:10:30Z</dcterms:created>
  <dcterms:modified xsi:type="dcterms:W3CDTF">2013-06-28T09:28:14Z</dcterms:modified>
</cp:coreProperties>
</file>