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3ABAA"/>
    <a:srgbClr val="DF4A45"/>
    <a:srgbClr val="D1DAB1"/>
    <a:srgbClr val="FFF835"/>
    <a:srgbClr val="93BF4A"/>
    <a:srgbClr val="F0B1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4" d="100"/>
          <a:sy n="94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A5AF-84CF-2243-993F-BDD40282C498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219A-0B5D-2F47-8234-FD13CBFA0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A5AF-84CF-2243-993F-BDD40282C498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219A-0B5D-2F47-8234-FD13CBFA0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A5AF-84CF-2243-993F-BDD40282C498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219A-0B5D-2F47-8234-FD13CBFA0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A5AF-84CF-2243-993F-BDD40282C498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219A-0B5D-2F47-8234-FD13CBFA0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A5AF-84CF-2243-993F-BDD40282C498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219A-0B5D-2F47-8234-FD13CBFA0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A5AF-84CF-2243-993F-BDD40282C498}" type="datetimeFigureOut">
              <a:rPr lang="en-US" smtClean="0"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219A-0B5D-2F47-8234-FD13CBFA0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A5AF-84CF-2243-993F-BDD40282C498}" type="datetimeFigureOut">
              <a:rPr lang="en-US" smtClean="0"/>
              <a:t>5/21/13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219A-0B5D-2F47-8234-FD13CBFA0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A5AF-84CF-2243-993F-BDD40282C498}" type="datetimeFigureOut">
              <a:rPr lang="en-US" smtClean="0"/>
              <a:t>5/21/13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219A-0B5D-2F47-8234-FD13CBFA0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A5AF-84CF-2243-993F-BDD40282C498}" type="datetimeFigureOut">
              <a:rPr lang="en-US" smtClean="0"/>
              <a:t>5/21/13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219A-0B5D-2F47-8234-FD13CBFA0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A5AF-84CF-2243-993F-BDD40282C498}" type="datetimeFigureOut">
              <a:rPr lang="en-US" smtClean="0"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219A-0B5D-2F47-8234-FD13CBFA0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AA5AF-84CF-2243-993F-BDD40282C498}" type="datetimeFigureOut">
              <a:rPr lang="en-US" smtClean="0"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219A-0B5D-2F47-8234-FD13CBFA01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AA5AF-84CF-2243-993F-BDD40282C498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2219A-0B5D-2F47-8234-FD13CBFA01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F0B12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371600"/>
            <a:ext cx="3124200" cy="3352800"/>
          </a:xfrm>
          <a:prstGeom prst="rect">
            <a:avLst/>
          </a:prstGeom>
          <a:solidFill>
            <a:srgbClr val="93BF4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124200" y="1371600"/>
            <a:ext cx="2895600" cy="5486400"/>
          </a:xfrm>
          <a:prstGeom prst="rect">
            <a:avLst/>
          </a:prstGeom>
          <a:solidFill>
            <a:srgbClr val="D1DAB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19800" y="1371600"/>
            <a:ext cx="3124200" cy="3352800"/>
          </a:xfrm>
          <a:prstGeom prst="rect">
            <a:avLst/>
          </a:prstGeom>
          <a:solidFill>
            <a:srgbClr val="D3ABAA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4724400"/>
            <a:ext cx="3124200" cy="2133600"/>
          </a:xfrm>
          <a:prstGeom prst="rect">
            <a:avLst/>
          </a:prstGeom>
          <a:solidFill>
            <a:srgbClr val="FFF835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19800" y="4724400"/>
            <a:ext cx="3124200" cy="2133600"/>
          </a:xfrm>
          <a:prstGeom prst="rect">
            <a:avLst/>
          </a:prstGeom>
          <a:solidFill>
            <a:srgbClr val="DF4A45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114800" y="164068"/>
            <a:ext cx="72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r>
              <a:rPr lang="en-US" dirty="0" smtClean="0"/>
              <a:t>ítulo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14800" y="762000"/>
            <a:ext cx="918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Autores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38200" y="1600200"/>
            <a:ext cx="1371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Introducci</a:t>
            </a:r>
            <a:r>
              <a:rPr lang="en-US" dirty="0" smtClean="0"/>
              <a:t>ón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38200" y="4953000"/>
            <a:ext cx="1382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Metodolog</a:t>
            </a:r>
            <a:r>
              <a:rPr lang="en-US" dirty="0" smtClean="0"/>
              <a:t>ía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62400" y="1600200"/>
            <a:ext cx="1203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Resultados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858000" y="1600200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Conclusiones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0" y="4953000"/>
            <a:ext cx="1239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Bibliograf</a:t>
            </a:r>
            <a:r>
              <a:rPr lang="en-US" dirty="0" smtClean="0"/>
              <a:t>ía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dev</dc:creator>
  <cp:lastModifiedBy>dev</cp:lastModifiedBy>
  <cp:revision>1</cp:revision>
  <dcterms:created xsi:type="dcterms:W3CDTF">2013-05-22T04:43:25Z</dcterms:created>
  <dcterms:modified xsi:type="dcterms:W3CDTF">2013-05-22T04:53:32Z</dcterms:modified>
</cp:coreProperties>
</file>