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CD604C-83E8-490F-8B83-AD443AF04100}" type="datetimeFigureOut">
              <a:rPr lang="es-MX" smtClean="0"/>
              <a:t>26/06/2013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2C819A-6A9C-4BDF-BDB9-7E2EDF510A64}" type="slidenum">
              <a:rPr lang="es-MX" smtClean="0"/>
              <a:t>‹Nº›</a:t>
            </a:fld>
            <a:endParaRPr lang="es-MX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x3\Desktop\15 interactivos-esp3\15 interactivos-esp3\bloque1\Ctj-rb-es3-b1-7\img-html\img-presentacion.png"/>
          <p:cNvPicPr>
            <a:picLocks noChangeAspect="1" noChangeArrowheads="1"/>
          </p:cNvPicPr>
          <p:nvPr/>
        </p:nvPicPr>
        <p:blipFill>
          <a:blip r:embed="rId2" cstate="print"/>
          <a:srcRect l="6060" t="10396" r="6188" b="10331"/>
          <a:stretch>
            <a:fillRect/>
          </a:stretch>
        </p:blipFill>
        <p:spPr bwMode="auto">
          <a:xfrm>
            <a:off x="1403648" y="1124744"/>
            <a:ext cx="6624736" cy="4392488"/>
          </a:xfrm>
          <a:prstGeom prst="rect">
            <a:avLst/>
          </a:prstGeom>
          <a:noFill/>
        </p:spPr>
      </p:pic>
      <p:sp>
        <p:nvSpPr>
          <p:cNvPr id="7" name="6 CuadroTexto">
            <a:hlinkClick r:id="rId3" action="ppaction://hlinksldjump"/>
          </p:cNvPr>
          <p:cNvSpPr txBox="1"/>
          <p:nvPr/>
        </p:nvSpPr>
        <p:spPr>
          <a:xfrm>
            <a:off x="539552" y="764704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Características</a:t>
            </a:r>
            <a:endParaRPr lang="es-MX" dirty="0"/>
          </a:p>
        </p:txBody>
      </p:sp>
      <p:sp>
        <p:nvSpPr>
          <p:cNvPr id="8" name="7 CuadroTexto">
            <a:hlinkClick r:id="rId4" action="ppaction://hlinksldjump"/>
          </p:cNvPr>
          <p:cNvSpPr txBox="1"/>
          <p:nvPr/>
        </p:nvSpPr>
        <p:spPr>
          <a:xfrm>
            <a:off x="6588224" y="548680"/>
            <a:ext cx="2095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Contexto histórico </a:t>
            </a:r>
          </a:p>
          <a:p>
            <a:pPr algn="ctr"/>
            <a:r>
              <a:rPr lang="es-MX" dirty="0" smtClean="0"/>
              <a:t>y social</a:t>
            </a:r>
            <a:endParaRPr lang="es-MX" dirty="0"/>
          </a:p>
        </p:txBody>
      </p:sp>
      <p:sp>
        <p:nvSpPr>
          <p:cNvPr id="9" name="8 CuadroTexto">
            <a:hlinkClick r:id="rId5" action="ppaction://hlinksldjump"/>
          </p:cNvPr>
          <p:cNvSpPr txBox="1"/>
          <p:nvPr/>
        </p:nvSpPr>
        <p:spPr>
          <a:xfrm>
            <a:off x="539552" y="5517232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Representantes</a:t>
            </a:r>
            <a:endParaRPr lang="es-MX" dirty="0"/>
          </a:p>
        </p:txBody>
      </p:sp>
      <p:sp>
        <p:nvSpPr>
          <p:cNvPr id="10" name="9 CuadroTexto">
            <a:hlinkClick r:id="rId6" action="ppaction://hlinksldjump"/>
          </p:cNvPr>
          <p:cNvSpPr txBox="1"/>
          <p:nvPr/>
        </p:nvSpPr>
        <p:spPr>
          <a:xfrm>
            <a:off x="6876256" y="5517232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dirty="0" smtClean="0"/>
              <a:t>Análisis </a:t>
            </a:r>
          </a:p>
          <a:p>
            <a:pPr algn="r"/>
            <a:r>
              <a:rPr lang="es-MX" dirty="0" smtClean="0"/>
              <a:t>de un poema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Características.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Sustituir texto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Contexto histórico y social.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Sustituir texto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Representantes.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Sustituir texto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Análisis de un poema.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mtClean="0"/>
              <a:t>Sustituir texto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</TotalTime>
  <Words>32</Words>
  <Application>Microsoft Office PowerPoint</Application>
  <PresentationFormat>Presentación en pantalla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Técnico</vt:lpstr>
      <vt:lpstr>Origen</vt:lpstr>
      <vt:lpstr>Diapositiva 1</vt:lpstr>
      <vt:lpstr>Características.</vt:lpstr>
      <vt:lpstr>Contexto histórico y social.</vt:lpstr>
      <vt:lpstr>Representantes.</vt:lpstr>
      <vt:lpstr>Análisis de un poema.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MODERNISMO</dc:title>
  <dc:creator>x3</dc:creator>
  <cp:lastModifiedBy>x3</cp:lastModifiedBy>
  <cp:revision>3</cp:revision>
  <dcterms:created xsi:type="dcterms:W3CDTF">2013-06-26T16:57:06Z</dcterms:created>
  <dcterms:modified xsi:type="dcterms:W3CDTF">2013-06-26T17:20:11Z</dcterms:modified>
</cp:coreProperties>
</file>