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5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9F75-1CE1-2845-B078-18AB59B59DD9}" type="datetimeFigureOut">
              <a:rPr lang="es-ES" smtClean="0"/>
              <a:t>03/06/13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249B-88FA-2142-B276-EDC6EC7FBB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42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9F75-1CE1-2845-B078-18AB59B59DD9}" type="datetimeFigureOut">
              <a:rPr lang="es-ES" smtClean="0"/>
              <a:t>03/06/13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249B-88FA-2142-B276-EDC6EC7FBB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7922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9F75-1CE1-2845-B078-18AB59B59DD9}" type="datetimeFigureOut">
              <a:rPr lang="es-ES" smtClean="0"/>
              <a:t>03/06/13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249B-88FA-2142-B276-EDC6EC7FBB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784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9F75-1CE1-2845-B078-18AB59B59DD9}" type="datetimeFigureOut">
              <a:rPr lang="es-ES" smtClean="0"/>
              <a:t>03/06/13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249B-88FA-2142-B276-EDC6EC7FBB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576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9F75-1CE1-2845-B078-18AB59B59DD9}" type="datetimeFigureOut">
              <a:rPr lang="es-ES" smtClean="0"/>
              <a:t>03/06/13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249B-88FA-2142-B276-EDC6EC7FBB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33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9F75-1CE1-2845-B078-18AB59B59DD9}" type="datetimeFigureOut">
              <a:rPr lang="es-ES" smtClean="0"/>
              <a:t>03/06/13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249B-88FA-2142-B276-EDC6EC7FBB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700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9F75-1CE1-2845-B078-18AB59B59DD9}" type="datetimeFigureOut">
              <a:rPr lang="es-ES" smtClean="0"/>
              <a:t>03/06/13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249B-88FA-2142-B276-EDC6EC7FBB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36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9F75-1CE1-2845-B078-18AB59B59DD9}" type="datetimeFigureOut">
              <a:rPr lang="es-ES" smtClean="0"/>
              <a:t>03/06/13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249B-88FA-2142-B276-EDC6EC7FBB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14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9F75-1CE1-2845-B078-18AB59B59DD9}" type="datetimeFigureOut">
              <a:rPr lang="es-ES" smtClean="0"/>
              <a:t>03/06/13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249B-88FA-2142-B276-EDC6EC7FBB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971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9F75-1CE1-2845-B078-18AB59B59DD9}" type="datetimeFigureOut">
              <a:rPr lang="es-ES" smtClean="0"/>
              <a:t>03/06/13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249B-88FA-2142-B276-EDC6EC7FBB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17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9F75-1CE1-2845-B078-18AB59B59DD9}" type="datetimeFigureOut">
              <a:rPr lang="es-ES" smtClean="0"/>
              <a:t>03/06/13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249B-88FA-2142-B276-EDC6EC7FBB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895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9F75-1CE1-2845-B078-18AB59B59DD9}" type="datetimeFigureOut">
              <a:rPr lang="es-ES" smtClean="0"/>
              <a:t>03/06/13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5249B-88FA-2142-B276-EDC6EC7FBB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016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53" y="219921"/>
            <a:ext cx="5366915" cy="645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675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Macintosh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Company>UNAM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Erika Granja Hernandez</dc:creator>
  <cp:lastModifiedBy>Erika Granja Hernandez</cp:lastModifiedBy>
  <cp:revision>2</cp:revision>
  <dcterms:created xsi:type="dcterms:W3CDTF">2013-06-03T18:57:56Z</dcterms:created>
  <dcterms:modified xsi:type="dcterms:W3CDTF">2013-06-03T19:11:29Z</dcterms:modified>
</cp:coreProperties>
</file>