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junio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Nombre de la presentación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Nombre del autor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21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761" y="715334"/>
            <a:ext cx="7287474" cy="1143000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486140" y="2009274"/>
            <a:ext cx="2831555" cy="42787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Insertar imagen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0760" y="1995105"/>
            <a:ext cx="4465951" cy="429293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2000" dirty="0" smtClean="0">
                <a:solidFill>
                  <a:schemeClr val="tx1"/>
                </a:solidFill>
              </a:rPr>
              <a:t>Texto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1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420" y="725745"/>
            <a:ext cx="7555276" cy="1143000"/>
          </a:xfrm>
        </p:spPr>
        <p:txBody>
          <a:bodyPr/>
          <a:lstStyle/>
          <a:p>
            <a:r>
              <a:rPr lang="es-ES" dirty="0" smtClean="0"/>
              <a:t>Desarrollo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62420" y="2050918"/>
            <a:ext cx="4031830" cy="42787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2000" dirty="0" smtClean="0">
                <a:solidFill>
                  <a:schemeClr val="tx1"/>
                </a:solidFill>
              </a:rPr>
              <a:t>Texto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931833" y="2714083"/>
            <a:ext cx="3531609" cy="27469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Insertar imagen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761" y="715334"/>
            <a:ext cx="7287474" cy="1143000"/>
          </a:xfrm>
        </p:spPr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80760" y="2623477"/>
            <a:ext cx="7453655" cy="325852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2000" dirty="0" smtClean="0">
                <a:solidFill>
                  <a:schemeClr val="tx1"/>
                </a:solidFill>
              </a:rPr>
              <a:t>Texto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70409"/>
      </p:ext>
    </p:extLst>
  </p:cSld>
  <p:clrMapOvr>
    <a:masterClrMapping/>
  </p:clrMapOvr>
</p:sld>
</file>

<file path=ppt/theme/theme1.xml><?xml version="1.0" encoding="utf-8"?>
<a:theme xmlns:a="http://schemas.openxmlformats.org/drawingml/2006/main" name="Ciel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11</TotalTime>
  <Words>17</Words>
  <Application>Microsoft Macintosh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Cielo</vt:lpstr>
      <vt:lpstr>Nombre de la presentación</vt:lpstr>
      <vt:lpstr>Introducción</vt:lpstr>
      <vt:lpstr>Desarrollo</vt:lpstr>
      <vt:lpstr>Conclusión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informe</dc:title>
  <dc:creator>Erika Granja Hernandez</dc:creator>
  <cp:lastModifiedBy>Erika Granja Hernandez</cp:lastModifiedBy>
  <cp:revision>4</cp:revision>
  <dcterms:created xsi:type="dcterms:W3CDTF">2013-05-27T04:07:43Z</dcterms:created>
  <dcterms:modified xsi:type="dcterms:W3CDTF">2013-06-03T22:43:55Z</dcterms:modified>
</cp:coreProperties>
</file>