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sldIdLst>
    <p:sldId id="256" r:id="rId2"/>
    <p:sldId id="257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5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8AF03-7270-45C2-A683-C5E353EF01A5}" type="datetime4">
              <a:rPr lang="en-US" smtClean="0"/>
              <a:pPr/>
              <a:t>junio 4,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CA861222-2C8B-4501-BE87-6797EC025925}" type="datetime4">
              <a:rPr lang="en-US" smtClean="0"/>
              <a:pPr/>
              <a:t>junio 4,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encima d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01193-8287-4834-A286-6B880643E934}" type="datetime4">
              <a:rPr lang="en-US" smtClean="0"/>
              <a:pPr/>
              <a:t>junio 4,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16C01193-8287-4834-A286-6B880643E934}" type="datetime4">
              <a:rPr lang="en-US" smtClean="0"/>
              <a:pPr/>
              <a:t>junio 4,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16C01193-8287-4834-A286-6B880643E934}" type="datetime4">
              <a:rPr lang="en-US" smtClean="0"/>
              <a:pPr/>
              <a:t>junio 4,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junio 4,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junio 4,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junio 4,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01193-8287-4834-A286-6B880643E934}" type="datetime4">
              <a:rPr lang="en-US" smtClean="0"/>
              <a:pPr/>
              <a:t>junio 4,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s-ES_tradnl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junio 4,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9525A706-D8F2-4D1A-855A-CADC92600C26}" type="datetime4">
              <a:rPr lang="en-US" smtClean="0"/>
              <a:pPr/>
              <a:t>junio 4,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99B4F123-1704-49AC-9D15-C4B1462B8014}" type="datetime4">
              <a:rPr lang="en-US" smtClean="0"/>
              <a:pPr/>
              <a:t>junio 4,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junio 4,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junio 4,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3FC49BF1-FCD3-4395-8FF6-0047AF66228E}" type="datetime4">
              <a:rPr lang="en-US" smtClean="0"/>
              <a:pPr/>
              <a:t>junio 4,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junio 4,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</p:sldLayoutIdLst>
  <p:hf sldNum="0" hdr="0" ftr="0" dt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Nombre </a:t>
            </a:r>
            <a:r>
              <a:rPr lang="es-ES" dirty="0" smtClean="0"/>
              <a:t>de la presentaci</a:t>
            </a:r>
            <a:r>
              <a:rPr lang="es-ES" dirty="0" smtClean="0"/>
              <a:t>ón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Nombre del autor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03216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0761" y="715334"/>
            <a:ext cx="7287474" cy="1143000"/>
          </a:xfrm>
        </p:spPr>
        <p:txBody>
          <a:bodyPr/>
          <a:lstStyle/>
          <a:p>
            <a:r>
              <a:rPr lang="es-ES" dirty="0" smtClean="0"/>
              <a:t>Introducción</a:t>
            </a:r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>
            <a:off x="5486140" y="2009274"/>
            <a:ext cx="2831555" cy="4278767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smtClean="0">
                <a:solidFill>
                  <a:schemeClr val="tx1"/>
                </a:solidFill>
              </a:rPr>
              <a:t>Insertar imagen</a:t>
            </a:r>
            <a:endParaRPr lang="es-ES" sz="2000" dirty="0">
              <a:solidFill>
                <a:schemeClr val="tx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780760" y="1995105"/>
            <a:ext cx="4465951" cy="4292936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s-ES" sz="2000" dirty="0" smtClean="0">
                <a:solidFill>
                  <a:schemeClr val="tx1"/>
                </a:solidFill>
              </a:rPr>
              <a:t>Texto</a:t>
            </a:r>
            <a:endParaRPr lang="es-E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010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2420" y="725745"/>
            <a:ext cx="7555276" cy="1143000"/>
          </a:xfrm>
        </p:spPr>
        <p:txBody>
          <a:bodyPr/>
          <a:lstStyle/>
          <a:p>
            <a:r>
              <a:rPr lang="es-ES" dirty="0" smtClean="0"/>
              <a:t>Desarrollo</a:t>
            </a:r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>
            <a:off x="762420" y="2050918"/>
            <a:ext cx="3544997" cy="4278767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s-ES" sz="2000" dirty="0" smtClean="0">
                <a:solidFill>
                  <a:schemeClr val="tx1"/>
                </a:solidFill>
              </a:rPr>
              <a:t>Texto</a:t>
            </a:r>
            <a:endParaRPr lang="es-ES" sz="2000" dirty="0">
              <a:solidFill>
                <a:schemeClr val="tx1"/>
              </a:solidFill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5069417" y="2050918"/>
            <a:ext cx="3394025" cy="2415249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000" dirty="0" smtClean="0">
                <a:solidFill>
                  <a:schemeClr val="tx1"/>
                </a:solidFill>
              </a:rPr>
              <a:t>Insertar </a:t>
            </a:r>
            <a:r>
              <a:rPr lang="es-ES" sz="2000" dirty="0" smtClean="0">
                <a:solidFill>
                  <a:schemeClr val="tx1"/>
                </a:solidFill>
              </a:rPr>
              <a:t>imagen</a:t>
            </a:r>
            <a:endParaRPr lang="es-ES" sz="2000" dirty="0">
              <a:solidFill>
                <a:schemeClr val="tx1"/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069417" y="4705350"/>
            <a:ext cx="3394025" cy="1624335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s-ES" sz="2000" dirty="0" smtClean="0">
                <a:solidFill>
                  <a:schemeClr val="tx1"/>
                </a:solidFill>
              </a:rPr>
              <a:t>Texto</a:t>
            </a:r>
            <a:endParaRPr lang="es-E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100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984750" y="1384614"/>
            <a:ext cx="3332945" cy="4278767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s-ES" sz="2000" dirty="0" smtClean="0">
                <a:solidFill>
                  <a:schemeClr val="tx1"/>
                </a:solidFill>
              </a:rPr>
              <a:t>Insertar tabla o alg</a:t>
            </a:r>
            <a:r>
              <a:rPr lang="es-ES" sz="2000" dirty="0" smtClean="0">
                <a:solidFill>
                  <a:schemeClr val="tx1"/>
                </a:solidFill>
              </a:rPr>
              <a:t>ún elemento gráfico</a:t>
            </a:r>
            <a:endParaRPr lang="es-ES" sz="2000" dirty="0">
              <a:solidFill>
                <a:schemeClr val="tx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780760" y="1370445"/>
            <a:ext cx="3812407" cy="4292936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s-ES" sz="2000" dirty="0" smtClean="0">
                <a:solidFill>
                  <a:schemeClr val="tx1"/>
                </a:solidFill>
              </a:rPr>
              <a:t>Texto</a:t>
            </a:r>
            <a:endParaRPr lang="es-E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100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0761" y="715334"/>
            <a:ext cx="7287474" cy="1143000"/>
          </a:xfrm>
        </p:spPr>
        <p:txBody>
          <a:bodyPr/>
          <a:lstStyle/>
          <a:p>
            <a:r>
              <a:rPr lang="es-ES" dirty="0" smtClean="0"/>
              <a:t>Conclusión</a:t>
            </a:r>
            <a:endParaRPr lang="es-ES" dirty="0"/>
          </a:p>
        </p:txBody>
      </p:sp>
      <p:sp>
        <p:nvSpPr>
          <p:cNvPr id="7" name="Rectángulo 6"/>
          <p:cNvSpPr/>
          <p:nvPr/>
        </p:nvSpPr>
        <p:spPr>
          <a:xfrm>
            <a:off x="780760" y="2623477"/>
            <a:ext cx="7453655" cy="3258527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s-ES" sz="2000" dirty="0" smtClean="0">
                <a:solidFill>
                  <a:schemeClr val="tx1"/>
                </a:solidFill>
              </a:rPr>
              <a:t>Texto</a:t>
            </a:r>
            <a:endParaRPr lang="es-E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770409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Percepción.thmx</Template>
  <TotalTime>12</TotalTime>
  <Words>25</Words>
  <Application>Microsoft Macintosh PowerPoint</Application>
  <PresentationFormat>Presentación en pantalla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Perception</vt:lpstr>
      <vt:lpstr>Nombre de la presentación</vt:lpstr>
      <vt:lpstr>Introducción</vt:lpstr>
      <vt:lpstr>Desarrollo</vt:lpstr>
      <vt:lpstr>Presentación de PowerPoint</vt:lpstr>
      <vt:lpstr>Conclusión</vt:lpstr>
    </vt:vector>
  </TitlesOfParts>
  <Company>UNAM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informe</dc:title>
  <dc:creator>Erika Granja Hernandez</dc:creator>
  <cp:lastModifiedBy>Erika Granja Hernandez</cp:lastModifiedBy>
  <cp:revision>4</cp:revision>
  <dcterms:created xsi:type="dcterms:W3CDTF">2013-05-27T04:07:43Z</dcterms:created>
  <dcterms:modified xsi:type="dcterms:W3CDTF">2013-06-04T16:55:50Z</dcterms:modified>
</cp:coreProperties>
</file>