
<file path=[Content_Types].xml><?xml version="1.0" encoding="utf-8"?>
<Types xmlns="http://schemas.openxmlformats.org/package/2006/content-types">
  <Default Extension="xml" ContentType="application/xml"/>
  <Default Extension="jpeg" ContentType="image/jpeg"/>
  <Default Extension="bin" ContentType="application/vnd.openxmlformats-officedocument.presentationml.printerSettings"/>
  <Default Extension="rels" ContentType="application/vnd.openxmlformats-package.relationship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39" r:id="rId1"/>
  </p:sldMasterIdLst>
  <p:sldIdLst>
    <p:sldId id="256" r:id="rId2"/>
    <p:sldId id="257" r:id="rId3"/>
    <p:sldId id="260" r:id="rId4"/>
    <p:sldId id="261" r:id="rId5"/>
    <p:sldId id="262" r:id="rId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 snapToObjects="1">
      <p:cViewPr varScale="1">
        <p:scale>
          <a:sx n="120" d="100"/>
          <a:sy n="120" d="100"/>
        </p:scale>
        <p:origin x="-536" y="-11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printerSettings" Target="printerSettings/printerSettings1.bin"/><Relationship Id="rId8" Type="http://schemas.openxmlformats.org/officeDocument/2006/relationships/presProps" Target="presProps.xml"/><Relationship Id="rId9" Type="http://schemas.openxmlformats.org/officeDocument/2006/relationships/viewProps" Target="viewProps.xml"/><Relationship Id="rId10" Type="http://schemas.openxmlformats.org/officeDocument/2006/relationships/theme" Target="theme/theme1.xml"/><Relationship Id="rId11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2157319"/>
            <a:ext cx="8915400" cy="877824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3034553"/>
            <a:ext cx="8001000" cy="3823447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A98AF03-7270-45C2-A683-C5E353EF01A5}" type="datetime4">
              <a:rPr lang="en-US" smtClean="0"/>
              <a:pPr/>
              <a:t>junio 4, 2013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822907-8A9D-4F6B-98F6-913902AD56B5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487987" y="2048256"/>
            <a:ext cx="3427413" cy="4206240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s-ES_tradnl" smtClean="0"/>
              <a:t>Arrastre la imagen al marcador de posición o haga clic en el icono para agregar</a:t>
            </a:r>
            <a:endParaRPr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14400" y="2039112"/>
            <a:ext cx="457200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marL="0" lv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</a:pPr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CA861222-2C8B-4501-BE87-6797EC025925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Imagen encima d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01193-8287-4834-A286-6B880643E934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s-ES_tradnl" smtClean="0"/>
              <a:t>Arrastre la imagen al marcador de posición o haga clic en el icono para agregar</a:t>
            </a:r>
            <a:endParaRPr/>
          </a:p>
        </p:txBody>
      </p:sp>
    </p:spTree>
  </p:cSld>
  <p:clrMapOvr>
    <a:masterClrMapping/>
  </p:clrMapOvr>
  <p:hf sldNum="0" hdr="0" ftr="0" dt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2 imágenes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16C01193-8287-4834-A286-6B880643E934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s-ES_tradnl" smtClean="0"/>
              <a:t>Arrastre la imagen al marcador de posición o haga clic en el icono para agregar</a:t>
            </a:r>
            <a:endParaRPr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4928616" y="1129553"/>
            <a:ext cx="3986784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s-ES_tradnl" smtClean="0"/>
              <a:t>Arrastre la imagen al marcador de posición o haga clic en el icono para agregar</a:t>
            </a:r>
            <a:endParaRPr/>
          </a:p>
        </p:txBody>
      </p:sp>
    </p:spTree>
  </p:cSld>
  <p:clrMapOvr>
    <a:masterClrMapping/>
  </p:clrMapOvr>
  <p:hf sldNum="0" hdr="0" ftr="0" dt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3 imágenes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4114800"/>
            <a:ext cx="8915400" cy="877824"/>
          </a:xfrm>
        </p:spPr>
        <p:txBody>
          <a:bodyPr tIns="137160" bIns="137160" anchor="b" anchorCtr="0">
            <a:normAutofit/>
          </a:bodyPr>
          <a:lstStyle>
            <a:lvl1pPr>
              <a:defRPr sz="2400"/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002305"/>
            <a:ext cx="8001000" cy="1855695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137160" rIns="274320" bIns="13716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6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16C01193-8287-4834-A286-6B880643E934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6601968" cy="2980944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s-ES_tradnl" smtClean="0"/>
              <a:t>Arrastre la imagen al marcador de posición o haga clic en el icono para agregar</a:t>
            </a:r>
            <a:endParaRPr/>
          </a:p>
        </p:txBody>
      </p:sp>
      <p:sp>
        <p:nvSpPr>
          <p:cNvPr id="7" name="Picture Placeholder 8"/>
          <p:cNvSpPr>
            <a:spLocks noGrp="1"/>
          </p:cNvSpPr>
          <p:nvPr>
            <p:ph type="pic" sz="quarter" idx="14"/>
          </p:nvPr>
        </p:nvSpPr>
        <p:spPr>
          <a:xfrm>
            <a:off x="7543800" y="1129553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s-ES_tradnl" smtClean="0"/>
              <a:t>Arrastre la imagen al marcador de posición o haga clic en el icono para agregar</a:t>
            </a:r>
            <a:endParaRPr/>
          </a:p>
        </p:txBody>
      </p:sp>
      <p:sp>
        <p:nvSpPr>
          <p:cNvPr id="8" name="Picture Placeholder 8"/>
          <p:cNvSpPr>
            <a:spLocks noGrp="1"/>
          </p:cNvSpPr>
          <p:nvPr>
            <p:ph type="pic" sz="quarter" idx="15"/>
          </p:nvPr>
        </p:nvSpPr>
        <p:spPr>
          <a:xfrm>
            <a:off x="7543800" y="2629169"/>
            <a:ext cx="1371600" cy="1481328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s-ES_tradnl" smtClean="0"/>
              <a:t>Arrastre la imagen al marcador de posición o haga clic en el icono para agregar</a:t>
            </a:r>
            <a:endParaRPr/>
          </a:p>
        </p:txBody>
      </p:sp>
    </p:spTree>
  </p:cSld>
  <p:clrMapOvr>
    <a:masterClrMapping/>
  </p:clrMapOvr>
  <p:hf sldNum="0" hdr="0" ftr="0" dt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lvl5pPr>
              <a:defRPr/>
            </a:lvl5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2FB5AFD-D735-4504-A039-ADEBB6448D55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87553" y="1129554"/>
            <a:ext cx="914400" cy="5533278"/>
          </a:xfrm>
        </p:spPr>
        <p:txBody>
          <a:bodyPr vert="eaVert" lIns="274320" tIns="685800" bIns="685800"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117600" y="1734671"/>
            <a:ext cx="6426200" cy="4542304"/>
          </a:xfrm>
        </p:spPr>
        <p:txBody>
          <a:bodyPr vert="eaVert"/>
          <a:lstStyle>
            <a:lvl5pPr>
              <a:defRPr/>
            </a:lvl5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5C8118-FB93-4E87-B380-0175F2FE2167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lvl5pPr>
              <a:defRPr/>
            </a:lvl5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5A93482-8E69-40F7-BCAD-5662A6CADB27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Diapositiva de título con image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0" y="5025435"/>
            <a:ext cx="8915400" cy="914400"/>
          </a:xfrm>
        </p:spPr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14400" y="5943600"/>
            <a:ext cx="8001000" cy="91440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92608" tIns="91440" rIns="274320" bIns="91440" rtlCol="0" anchor="t" anchorCtr="0"/>
          <a:lstStyle>
            <a:lvl1pPr marL="0" indent="0" algn="l" defTabSz="914400" rtl="0" eaLnBrk="1" latinLnBrk="0" hangingPunct="1">
              <a:spcBef>
                <a:spcPts val="300"/>
              </a:spcBef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_tradnl" smtClean="0"/>
              <a:t>Haga clic para modificar el estilo de subtítulo del patrón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C01193-8287-4834-A286-6B880643E934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Picture Placeholder 8"/>
          <p:cNvSpPr>
            <a:spLocks noGrp="1"/>
          </p:cNvSpPr>
          <p:nvPr>
            <p:ph type="pic" sz="quarter" idx="13"/>
          </p:nvPr>
        </p:nvSpPr>
        <p:spPr>
          <a:xfrm>
            <a:off x="927100" y="1129553"/>
            <a:ext cx="7988300" cy="3886200"/>
          </a:xfrm>
        </p:spPr>
        <p:txBody>
          <a:bodyPr>
            <a:normAutofit/>
          </a:bodyPr>
          <a:lstStyle>
            <a:lvl1pPr marL="0" indent="0">
              <a:buNone/>
              <a:defRPr sz="1800"/>
            </a:lvl1pPr>
          </a:lstStyle>
          <a:p>
            <a:r>
              <a:rPr lang="es-ES_tradnl" smtClean="0"/>
              <a:t>Arrastre la imagen al marcador de posición o haga clic en el icono para agregar</a:t>
            </a:r>
            <a:endParaRPr/>
          </a:p>
        </p:txBody>
      </p:sp>
    </p:spTree>
  </p:cSld>
  <p:clrMapOvr>
    <a:masterClrMapping/>
  </p:clrMapOvr>
  <p:hf sldNum="0" hdr="0" ftr="0" dt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3200399"/>
            <a:ext cx="8915400" cy="2286000"/>
          </a:xfrm>
          <a:solidFill>
            <a:schemeClr val="tx2"/>
          </a:solidFill>
        </p:spPr>
        <p:txBody>
          <a:bodyPr vert="horz" lIns="1188720" tIns="45720" rIns="274320" bIns="45720" rtlCol="0" anchor="b" anchorCtr="0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914400" y="5484607"/>
            <a:ext cx="8001000" cy="777240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91440" rIns="274320" bIns="91440" rtlCol="0" anchor="ctr" anchorCtr="0">
            <a:normAutofit/>
          </a:bodyPr>
          <a:lstStyle>
            <a:lvl1pPr marL="0" indent="0" algn="l" defTabSz="914400" rtl="0" eaLnBrk="1" latinLnBrk="0" hangingPunct="1">
              <a:spcBef>
                <a:spcPts val="3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BB7EAE1-CAAC-4AEF-919E-158692B1E55E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822907-8A9D-4F6B-98F6-913902AD56B5}" type="slidenum">
              <a:rPr lang="en-US" smtClean="0"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117600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800"/>
            </a:lvl6pPr>
            <a:lvl7pPr marL="2055813" indent="-344488">
              <a:defRPr sz="1800"/>
            </a:lvl7pPr>
            <a:lvl8pPr marL="2055813" indent="-344488">
              <a:defRPr sz="1800"/>
            </a:lvl8pPr>
            <a:lvl9pPr marL="2055813" indent="-344488"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147534" y="2595563"/>
            <a:ext cx="3566160" cy="3681412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800"/>
            </a:lvl6pPr>
            <a:lvl7pPr marL="2055813" indent="-344488">
              <a:defRPr sz="1800"/>
            </a:lvl7pPr>
            <a:lvl8pPr marL="2055813" indent="-344488">
              <a:defRPr sz="1800"/>
            </a:lvl8pPr>
            <a:lvl9pPr marL="2055813" indent="-344488">
              <a:defRPr sz="18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9525A706-D8F2-4D1A-855A-CADC92600C26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20588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20588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600"/>
            </a:lvl6pPr>
            <a:lvl7pPr marL="2055813" indent="-344488">
              <a:defRPr sz="1600"/>
            </a:lvl7pPr>
            <a:lvl8pPr marL="2055813" indent="-344488">
              <a:defRPr sz="1600"/>
            </a:lvl8pPr>
            <a:lvl9pPr marL="2055813" indent="-344488"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147534" y="2017713"/>
            <a:ext cx="3566160" cy="877887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147534" y="3065929"/>
            <a:ext cx="3566160" cy="3211046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1600"/>
            </a:lvl6pPr>
            <a:lvl7pPr marL="2055813" indent="-344488">
              <a:defRPr sz="1600"/>
            </a:lvl7pPr>
            <a:lvl8pPr marL="2055813" indent="-344488">
              <a:defRPr sz="1600"/>
            </a:lvl8pPr>
            <a:lvl9pPr marL="2055813" indent="-344488">
              <a:defRPr sz="16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99B4F123-1704-49AC-9D15-C4B1462B8014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>
          <a:xfrm>
            <a:off x="1120588" y="188259"/>
            <a:ext cx="2895600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  <p:cxnSp>
        <p:nvCxnSpPr>
          <p:cNvPr id="11" name="Straight Connector 10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Straight Connector 11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Straight Connector 12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Straight Connector 13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5" name="Straight Connector 14"/>
          <p:cNvCxnSpPr/>
          <p:nvPr/>
        </p:nvCxnSpPr>
        <p:spPr>
          <a:xfrm>
            <a:off x="1212028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Straight Connector 15"/>
          <p:cNvCxnSpPr/>
          <p:nvPr/>
        </p:nvCxnSpPr>
        <p:spPr>
          <a:xfrm>
            <a:off x="5238974" y="2904565"/>
            <a:ext cx="3383280" cy="1588"/>
          </a:xfrm>
          <a:prstGeom prst="line">
            <a:avLst/>
          </a:prstGeom>
          <a:ln w="38100">
            <a:solidFill>
              <a:schemeClr val="bg2">
                <a:lumMod val="60000"/>
                <a:lumOff val="40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127EC2-47FB-48A1-8644-C8A81DDAA119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E3EC3ED-7435-49F9-84C8-03CCA2F8DEDB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0" y="1124712"/>
            <a:ext cx="8915400" cy="914400"/>
          </a:xfr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>
            <a:lvl1pPr marL="0" indent="0" algn="l" defTabSz="9144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bg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47534" y="2590800"/>
            <a:ext cx="3566160" cy="3686175"/>
          </a:xfrm>
        </p:spPr>
        <p:txBody>
          <a:bodyPr/>
          <a:lstStyle>
            <a:lvl1pPr>
              <a:defRPr sz="1800"/>
            </a:lvl1pPr>
            <a:lvl2pPr>
              <a:defRPr sz="1800"/>
            </a:lvl2pPr>
            <a:lvl3pPr>
              <a:defRPr sz="1800"/>
            </a:lvl3pPr>
            <a:lvl4pPr>
              <a:defRPr sz="1800"/>
            </a:lvl4pPr>
            <a:lvl5pPr>
              <a:defRPr sz="1800"/>
            </a:lvl5pPr>
            <a:lvl6pPr marL="2055813" indent="-344488">
              <a:defRPr sz="2000"/>
            </a:lvl6pPr>
            <a:lvl7pPr marL="2055813" indent="-344488">
              <a:defRPr sz="2000"/>
            </a:lvl7pPr>
            <a:lvl8pPr marL="2055813" indent="-344488">
              <a:defRPr sz="2000"/>
            </a:lvl8pPr>
            <a:lvl9pPr marL="2055813" indent="-344488">
              <a:defRPr sz="20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900952" y="2039111"/>
            <a:ext cx="3566160" cy="4224528"/>
          </a:xfr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vert="horz" lIns="292608" tIns="274320" rIns="274320" bIns="274320" rtlCol="0" anchor="t" anchorCtr="0">
            <a:normAutofit/>
          </a:bodyPr>
          <a:lstStyle>
            <a:lvl1pPr marL="0" indent="0" algn="l" defTabSz="914400" rtl="0" eaLnBrk="1" latinLnBrk="0" hangingPunct="1">
              <a:spcBef>
                <a:spcPts val="2000"/>
              </a:spcBef>
              <a:buClr>
                <a:schemeClr val="accent1"/>
              </a:buClr>
              <a:buFont typeface="Wingdings 2" pitchFamily="18" charset="2"/>
              <a:buNone/>
              <a:defRPr sz="1800" kern="120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_tradnl" smtClean="0"/>
              <a:t>Haga clic para modificar el estilo de texto del patrón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6580094" y="188259"/>
            <a:ext cx="2133600" cy="365125"/>
          </a:xfrm>
        </p:spPr>
        <p:txBody>
          <a:bodyPr/>
          <a:lstStyle/>
          <a:p>
            <a:fld id="{3FC49BF1-FCD3-4395-8FF6-0047AF66228E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slideLayout" Target="../slideLayouts/slideLayout12.xml"/><Relationship Id="rId13" Type="http://schemas.openxmlformats.org/officeDocument/2006/relationships/slideLayout" Target="../slideLayouts/slideLayout13.xml"/><Relationship Id="rId14" Type="http://schemas.openxmlformats.org/officeDocument/2006/relationships/slideLayout" Target="../slideLayouts/slideLayout14.xml"/><Relationship Id="rId15" Type="http://schemas.openxmlformats.org/officeDocument/2006/relationships/slideLayout" Target="../slideLayouts/slideLayout15.xml"/><Relationship Id="rId16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0" y="1123856"/>
            <a:ext cx="8913813" cy="914400"/>
          </a:xfrm>
          <a:prstGeom prst="rect">
            <a:avLst/>
          </a:prstGeom>
          <a:solidFill>
            <a:schemeClr val="tx2"/>
          </a:solidFill>
        </p:spPr>
        <p:txBody>
          <a:bodyPr vert="horz" lIns="1188720" tIns="45720" rIns="274320" bIns="45720" rtlCol="0" anchor="ctr">
            <a:normAutofit/>
          </a:bodyPr>
          <a:lstStyle/>
          <a:p>
            <a:r>
              <a:rPr lang="es-ES_tradnl" smtClean="0"/>
              <a:t>Clic para editar título</a:t>
            </a:r>
            <a:endParaRPr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14424" y="2595562"/>
            <a:ext cx="7610476" cy="367076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  <a:endParaRPr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580094" y="188259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16C01193-8287-4834-A286-6B880643E934}" type="datetime4">
              <a:rPr lang="en-US" smtClean="0"/>
              <a:pPr/>
              <a:t>junio 4, 2013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120588" y="188259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789894" y="6569075"/>
            <a:ext cx="457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00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8B37D5FE-740C-46F5-801A-FA5477D9711F}" type="slidenum">
              <a:rPr lang="en-US" smtClean="0"/>
              <a:pPr/>
              <a:t>‹Nr.›</a:t>
            </a:fld>
            <a:endParaRPr lang="en-US"/>
          </a:p>
        </p:txBody>
      </p:sp>
      <p:sp>
        <p:nvSpPr>
          <p:cNvPr id="7" name="Rectangle 6"/>
          <p:cNvSpPr/>
          <p:nvPr/>
        </p:nvSpPr>
        <p:spPr>
          <a:xfrm>
            <a:off x="914400" y="0"/>
            <a:ext cx="7999413" cy="182880"/>
          </a:xfrm>
          <a:prstGeom prst="rect">
            <a:avLst/>
          </a:prstGeom>
          <a:solidFill>
            <a:schemeClr val="bg2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  <p:sp>
        <p:nvSpPr>
          <p:cNvPr id="8" name="Rectangle 7"/>
          <p:cNvSpPr/>
          <p:nvPr/>
        </p:nvSpPr>
        <p:spPr>
          <a:xfrm>
            <a:off x="914400" y="6675120"/>
            <a:ext cx="7999413" cy="182880"/>
          </a:xfrm>
          <a:prstGeom prst="rect">
            <a:avLst/>
          </a:prstGeom>
          <a:solidFill>
            <a:schemeClr val="bg2">
              <a:lumMod val="40000"/>
              <a:lumOff val="6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840" r:id="rId1"/>
    <p:sldLayoutId id="2147483841" r:id="rId2"/>
    <p:sldLayoutId id="2147483842" r:id="rId3"/>
    <p:sldLayoutId id="2147483843" r:id="rId4"/>
    <p:sldLayoutId id="2147483844" r:id="rId5"/>
    <p:sldLayoutId id="2147483845" r:id="rId6"/>
    <p:sldLayoutId id="2147483846" r:id="rId7"/>
    <p:sldLayoutId id="2147483847" r:id="rId8"/>
    <p:sldLayoutId id="2147483848" r:id="rId9"/>
    <p:sldLayoutId id="2147483849" r:id="rId10"/>
    <p:sldLayoutId id="2147483850" r:id="rId11"/>
    <p:sldLayoutId id="2147483851" r:id="rId12"/>
    <p:sldLayoutId id="2147483852" r:id="rId13"/>
    <p:sldLayoutId id="2147483853" r:id="rId14"/>
    <p:sldLayoutId id="2147483854" r:id="rId15"/>
  </p:sldLayoutIdLst>
  <p:hf sldNum="0" hdr="0" ftr="0" dt="0"/>
  <p:txStyles>
    <p:titleStyle>
      <a:lvl1pPr marL="0" indent="0" algn="l" defTabSz="914400" rtl="0" eaLnBrk="1" latinLnBrk="0" hangingPunct="1">
        <a:spcBef>
          <a:spcPct val="0"/>
        </a:spcBef>
        <a:buNone/>
        <a:defRPr sz="3600" kern="1200">
          <a:solidFill>
            <a:schemeClr val="bg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ts val="2000"/>
        </a:spcBef>
        <a:buClr>
          <a:schemeClr val="accent1"/>
        </a:buClr>
        <a:buFont typeface="Wingdings 2" pitchFamily="18" charset="2"/>
        <a:buChar char=""/>
        <a:defRPr sz="20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1pPr>
      <a:lvl2pPr marL="6858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2pPr>
      <a:lvl3pPr marL="10350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3pPr>
      <a:lvl4pPr marL="1371600" indent="-336550" algn="l" defTabSz="914400" rtl="0" eaLnBrk="1" latinLnBrk="0" hangingPunct="1">
        <a:spcBef>
          <a:spcPts val="6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4pPr>
      <a:lvl5pPr marL="1720850" indent="-349250" algn="l" defTabSz="914400" rtl="0" eaLnBrk="1" latinLnBrk="0" hangingPunct="1">
        <a:spcBef>
          <a:spcPts val="600"/>
        </a:spcBef>
        <a:buClr>
          <a:schemeClr val="accent1"/>
        </a:buClr>
        <a:buFont typeface="Wingdings 2" pitchFamily="18" charset="2"/>
        <a:buChar char=""/>
        <a:defRPr sz="180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5pPr>
      <a:lvl6pPr marL="2055813" indent="-344488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398713" indent="-344488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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743200" indent="-344488" algn="l" defTabSz="914400" rtl="0" eaLnBrk="1" latinLnBrk="0" hangingPunct="1">
        <a:spcBef>
          <a:spcPct val="20000"/>
        </a:spcBef>
        <a:buClr>
          <a:schemeClr val="accent1">
            <a:lumMod val="50000"/>
          </a:schemeClr>
        </a:buClr>
        <a:buFont typeface="Wingdings 2" pitchFamily="18" charset="2"/>
        <a:buChar char=""/>
        <a:defRPr lang="en-US" sz="1800" kern="1200" dirty="0" smtClean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3087688" indent="-344488" algn="l" defTabSz="914400" rtl="0" eaLnBrk="1" latinLnBrk="0" hangingPunct="1">
        <a:spcBef>
          <a:spcPct val="20000"/>
        </a:spcBef>
        <a:buClr>
          <a:schemeClr val="accent1"/>
        </a:buClr>
        <a:buFont typeface="Wingdings 2" pitchFamily="18" charset="2"/>
        <a:buChar char=""/>
        <a:defRPr lang="en-US" sz="1800" kern="1200" dirty="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s-ES" dirty="0" smtClean="0"/>
              <a:t>Nombre </a:t>
            </a:r>
            <a:r>
              <a:rPr lang="es-ES" dirty="0" smtClean="0"/>
              <a:t>de la presentaci</a:t>
            </a:r>
            <a:r>
              <a:rPr lang="es-ES" dirty="0" smtClean="0"/>
              <a:t>ón</a:t>
            </a:r>
            <a:endParaRPr lang="es-ES" dirty="0"/>
          </a:p>
        </p:txBody>
      </p:sp>
      <p:sp>
        <p:nvSpPr>
          <p:cNvPr id="3" name="Subtítulo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" dirty="0" smtClean="0"/>
              <a:t>Nombre del autor</a:t>
            </a:r>
            <a:endParaRPr lang="es-ES" dirty="0"/>
          </a:p>
        </p:txBody>
      </p:sp>
    </p:spTree>
    <p:extLst>
      <p:ext uri="{BB962C8B-B14F-4D97-AF65-F5344CB8AC3E}">
        <p14:creationId xmlns:p14="http://schemas.microsoft.com/office/powerpoint/2010/main" val="420321642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80761" y="715334"/>
            <a:ext cx="7287474" cy="1143000"/>
          </a:xfrm>
        </p:spPr>
        <p:txBody>
          <a:bodyPr/>
          <a:lstStyle/>
          <a:p>
            <a:r>
              <a:rPr lang="es-ES" dirty="0" smtClean="0"/>
              <a:t>Introducción</a:t>
            </a:r>
            <a:endParaRPr lang="es-ES" dirty="0"/>
          </a:p>
        </p:txBody>
      </p:sp>
      <p:sp>
        <p:nvSpPr>
          <p:cNvPr id="6" name="Rectángulo 5"/>
          <p:cNvSpPr/>
          <p:nvPr/>
        </p:nvSpPr>
        <p:spPr>
          <a:xfrm>
            <a:off x="5486140" y="2009274"/>
            <a:ext cx="2831555" cy="4278767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2000" dirty="0" smtClean="0">
                <a:solidFill>
                  <a:schemeClr val="tx1"/>
                </a:solidFill>
              </a:rPr>
              <a:t>Insertar imagen</a:t>
            </a:r>
            <a:endParaRPr lang="es-ES" sz="2000" dirty="0">
              <a:solidFill>
                <a:schemeClr val="tx1"/>
              </a:solidFill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780760" y="1995105"/>
            <a:ext cx="4465951" cy="4292936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s-ES" sz="2000" dirty="0" smtClean="0">
                <a:solidFill>
                  <a:schemeClr val="tx1"/>
                </a:solidFill>
              </a:rPr>
              <a:t>Texto</a:t>
            </a:r>
            <a:endParaRPr lang="es-ES" sz="2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7010776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62420" y="725745"/>
            <a:ext cx="7555276" cy="1143000"/>
          </a:xfrm>
        </p:spPr>
        <p:txBody>
          <a:bodyPr/>
          <a:lstStyle/>
          <a:p>
            <a:r>
              <a:rPr lang="es-ES" dirty="0" smtClean="0"/>
              <a:t>Desarrollo</a:t>
            </a:r>
            <a:endParaRPr lang="es-ES" dirty="0"/>
          </a:p>
        </p:txBody>
      </p:sp>
      <p:sp>
        <p:nvSpPr>
          <p:cNvPr id="6" name="Rectángulo 5"/>
          <p:cNvSpPr/>
          <p:nvPr/>
        </p:nvSpPr>
        <p:spPr>
          <a:xfrm>
            <a:off x="762420" y="2050918"/>
            <a:ext cx="3544997" cy="4278767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s-ES" sz="2000" dirty="0" smtClean="0">
                <a:solidFill>
                  <a:schemeClr val="tx1"/>
                </a:solidFill>
              </a:rPr>
              <a:t>Texto</a:t>
            </a:r>
            <a:endParaRPr lang="es-ES" sz="2000" dirty="0">
              <a:solidFill>
                <a:schemeClr val="tx1"/>
              </a:solidFill>
            </a:endParaRPr>
          </a:p>
        </p:txBody>
      </p:sp>
      <p:sp>
        <p:nvSpPr>
          <p:cNvPr id="7" name="Rectángulo 6"/>
          <p:cNvSpPr/>
          <p:nvPr/>
        </p:nvSpPr>
        <p:spPr>
          <a:xfrm>
            <a:off x="5069417" y="2050918"/>
            <a:ext cx="3394025" cy="2415249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sz="2000" dirty="0" smtClean="0">
                <a:solidFill>
                  <a:schemeClr val="tx1"/>
                </a:solidFill>
              </a:rPr>
              <a:t>Insertar </a:t>
            </a:r>
            <a:r>
              <a:rPr lang="es-ES" sz="2000" dirty="0" smtClean="0">
                <a:solidFill>
                  <a:schemeClr val="tx1"/>
                </a:solidFill>
              </a:rPr>
              <a:t>imagen</a:t>
            </a:r>
            <a:endParaRPr lang="es-ES" sz="2000" dirty="0">
              <a:solidFill>
                <a:schemeClr val="tx1"/>
              </a:solidFill>
            </a:endParaRPr>
          </a:p>
        </p:txBody>
      </p:sp>
      <p:sp>
        <p:nvSpPr>
          <p:cNvPr id="5" name="Rectángulo 4"/>
          <p:cNvSpPr/>
          <p:nvPr/>
        </p:nvSpPr>
        <p:spPr>
          <a:xfrm>
            <a:off x="5069417" y="4705350"/>
            <a:ext cx="3394025" cy="1624335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s-ES" sz="2000" dirty="0" smtClean="0">
                <a:solidFill>
                  <a:schemeClr val="tx1"/>
                </a:solidFill>
              </a:rPr>
              <a:t>Texto</a:t>
            </a:r>
            <a:endParaRPr lang="es-ES" sz="2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5510094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Rectángulo 3"/>
          <p:cNvSpPr/>
          <p:nvPr/>
        </p:nvSpPr>
        <p:spPr>
          <a:xfrm>
            <a:off x="4984750" y="1384614"/>
            <a:ext cx="3332945" cy="4278767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s-ES" sz="2000" dirty="0" smtClean="0">
                <a:solidFill>
                  <a:schemeClr val="tx1"/>
                </a:solidFill>
              </a:rPr>
              <a:t>Insertar tabla o alg</a:t>
            </a:r>
            <a:r>
              <a:rPr lang="es-ES" sz="2000" dirty="0" smtClean="0">
                <a:solidFill>
                  <a:schemeClr val="tx1"/>
                </a:solidFill>
              </a:rPr>
              <a:t>ún elemento gráfico</a:t>
            </a:r>
            <a:endParaRPr lang="es-ES" sz="2000" dirty="0">
              <a:solidFill>
                <a:schemeClr val="tx1"/>
              </a:solidFill>
            </a:endParaRPr>
          </a:p>
        </p:txBody>
      </p:sp>
      <p:sp>
        <p:nvSpPr>
          <p:cNvPr id="6" name="Rectángulo 5"/>
          <p:cNvSpPr/>
          <p:nvPr/>
        </p:nvSpPr>
        <p:spPr>
          <a:xfrm>
            <a:off x="780760" y="1370445"/>
            <a:ext cx="3812407" cy="4292936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s-ES" sz="2000" dirty="0" smtClean="0">
                <a:solidFill>
                  <a:schemeClr val="tx1"/>
                </a:solidFill>
              </a:rPr>
              <a:t>Texto</a:t>
            </a:r>
            <a:endParaRPr lang="es-ES" sz="2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55100948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xfrm>
            <a:off x="780761" y="715334"/>
            <a:ext cx="7287474" cy="1143000"/>
          </a:xfrm>
        </p:spPr>
        <p:txBody>
          <a:bodyPr/>
          <a:lstStyle/>
          <a:p>
            <a:r>
              <a:rPr lang="es-ES" dirty="0" smtClean="0"/>
              <a:t>Conclusión</a:t>
            </a:r>
            <a:endParaRPr lang="es-ES" dirty="0"/>
          </a:p>
        </p:txBody>
      </p:sp>
      <p:sp>
        <p:nvSpPr>
          <p:cNvPr id="7" name="Rectángulo 6"/>
          <p:cNvSpPr/>
          <p:nvPr/>
        </p:nvSpPr>
        <p:spPr>
          <a:xfrm>
            <a:off x="780760" y="2623477"/>
            <a:ext cx="7453655" cy="3258527"/>
          </a:xfrm>
          <a:prstGeom prst="rect">
            <a:avLst/>
          </a:prstGeom>
          <a:solidFill>
            <a:schemeClr val="bg1"/>
          </a:solidFill>
          <a:ln>
            <a:solidFill>
              <a:schemeClr val="bg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t"/>
          <a:lstStyle/>
          <a:p>
            <a:r>
              <a:rPr lang="es-ES" sz="2000" dirty="0" smtClean="0">
                <a:solidFill>
                  <a:schemeClr val="tx1"/>
                </a:solidFill>
              </a:rPr>
              <a:t>Texto</a:t>
            </a:r>
            <a:endParaRPr lang="es-ES" sz="2000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9770409"/>
      </p:ext>
    </p:extLst>
  </p:cSld>
  <p:clrMapOvr>
    <a:masterClrMapping/>
  </p:clrMapOvr>
</p:sld>
</file>

<file path=ppt/theme/theme1.xml><?xml version="1.0" encoding="utf-8"?>
<a:theme xmlns:a="http://schemas.openxmlformats.org/drawingml/2006/main" name="Perception">
  <a:themeElements>
    <a:clrScheme name="Perception">
      <a:dk1>
        <a:sysClr val="windowText" lastClr="000000"/>
      </a:dk1>
      <a:lt1>
        <a:sysClr val="window" lastClr="FFFFFF"/>
      </a:lt1>
      <a:dk2>
        <a:srgbClr val="333333"/>
      </a:dk2>
      <a:lt2>
        <a:srgbClr val="BBC0AC"/>
      </a:lt2>
      <a:accent1>
        <a:srgbClr val="A2C816"/>
      </a:accent1>
      <a:accent2>
        <a:srgbClr val="E07602"/>
      </a:accent2>
      <a:accent3>
        <a:srgbClr val="E4C402"/>
      </a:accent3>
      <a:accent4>
        <a:srgbClr val="7DC1EF"/>
      </a:accent4>
      <a:accent5>
        <a:srgbClr val="21449B"/>
      </a:accent5>
      <a:accent6>
        <a:srgbClr val="A2B170"/>
      </a:accent6>
      <a:hlink>
        <a:srgbClr val="8DA440"/>
      </a:hlink>
      <a:folHlink>
        <a:srgbClr val="4C4F3F"/>
      </a:folHlink>
    </a:clrScheme>
    <a:fontScheme name="Perception">
      <a:maj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ajorFont>
      <a:minorFont>
        <a:latin typeface="Century Gothic"/>
        <a:ea typeface=""/>
        <a:cs typeface=""/>
        <a:font script="Jpan" typeface="メイリオ"/>
        <a:font script="Hans" typeface="宋体"/>
        <a:font script="Hant" typeface="新細明體"/>
      </a:minorFont>
    </a:fontScheme>
    <a:fmtScheme name="Perception">
      <a:fillStyleLst>
        <a:solidFill>
          <a:schemeClr val="phClr"/>
        </a:solidFill>
        <a:solidFill>
          <a:schemeClr val="phClr">
            <a:shade val="90000"/>
          </a:schemeClr>
        </a:solidFill>
        <a:solidFill>
          <a:schemeClr val="phClr">
            <a:shade val="80000"/>
          </a:schemeClr>
        </a:solidFill>
      </a:fillStyleLst>
      <a:lnStyleLst>
        <a:ln w="12700" cap="flat" cmpd="sng" algn="ctr">
          <a:solidFill>
            <a:schemeClr val="phClr"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>
              <a:alpha val="8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  <a:scene3d>
            <a:camera prst="obliqueTopRight"/>
            <a:lightRig rig="threePt" dir="tl"/>
          </a:scene3d>
          <a:sp3d>
            <a:bevelT w="25400" h="25400"/>
          </a:sp3d>
        </a:effectStyle>
        <a:effectStyle>
          <a:effectLst/>
          <a:scene3d>
            <a:camera prst="perspectiveFront" fov="4200000"/>
            <a:lightRig rig="balanced" dir="tl">
              <a:rot lat="0" lon="0" rev="18600000"/>
            </a:lightRig>
          </a:scene3d>
          <a:sp3d prstMaterial="metal">
            <a:bevelT w="63500" h="50800" prst="angle"/>
          </a:sp3d>
        </a:effectStyle>
      </a:effectStyleLst>
      <a:bgFillStyleLst>
        <a:solidFill>
          <a:schemeClr val="phClr">
            <a:tint val="90000"/>
          </a:schemeClr>
        </a:solidFill>
        <a:solidFill>
          <a:schemeClr val="phClr">
            <a:tint val="50000"/>
          </a:schemeClr>
        </a:solidFill>
        <a:solidFill>
          <a:schemeClr val="phClr">
            <a:shade val="60000"/>
          </a:schemeClr>
        </a:solid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Percepción.thmx</Template>
  <TotalTime>12</TotalTime>
  <Words>25</Words>
  <Application>Microsoft Macintosh PowerPoint</Application>
  <PresentationFormat>Presentación en pantalla (4:3)</PresentationFormat>
  <Paragraphs>13</Paragraphs>
  <Slides>5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5</vt:i4>
      </vt:variant>
    </vt:vector>
  </HeadingPairs>
  <TitlesOfParts>
    <vt:vector size="6" baseType="lpstr">
      <vt:lpstr>Perception</vt:lpstr>
      <vt:lpstr>Nombre de la presentación</vt:lpstr>
      <vt:lpstr>Introducción</vt:lpstr>
      <vt:lpstr>Desarrollo</vt:lpstr>
      <vt:lpstr>Presentación de PowerPoint</vt:lpstr>
      <vt:lpstr>Conclusión</vt:lpstr>
    </vt:vector>
  </TitlesOfParts>
  <Company>UNAM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Nombre del informe</dc:title>
  <dc:creator>Erika Granja Hernandez</dc:creator>
  <cp:lastModifiedBy>Erika Granja Hernandez</cp:lastModifiedBy>
  <cp:revision>4</cp:revision>
  <dcterms:created xsi:type="dcterms:W3CDTF">2013-05-27T04:07:43Z</dcterms:created>
  <dcterms:modified xsi:type="dcterms:W3CDTF">2013-06-04T16:55:50Z</dcterms:modified>
</cp:coreProperties>
</file>

<file path=docProps/thumbnail.jpeg>
</file>